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63" r:id="rId5"/>
    <p:sldId id="264" r:id="rId6"/>
    <p:sldId id="265" r:id="rId7"/>
    <p:sldId id="266" r:id="rId8"/>
    <p:sldId id="267" r:id="rId9"/>
    <p:sldId id="268" r:id="rId10"/>
    <p:sldId id="269" r:id="rId11"/>
    <p:sldId id="259" r:id="rId12"/>
    <p:sldId id="260" r:id="rId13"/>
    <p:sldId id="261" r:id="rId14"/>
    <p:sldId id="262" r:id="rId15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EB Garamond" panose="00000500000000000000" pitchFamily="2" charset="0"/>
      <p:regular r:id="rId21"/>
      <p:bold r:id="rId22"/>
      <p:italic r:id="rId23"/>
      <p:boldItalic r:id="rId24"/>
    </p:embeddedFont>
    <p:embeddedFont>
      <p:font typeface="EB Garamond Medium" panose="00000600000000000000" pitchFamily="2" charset="0"/>
      <p:regular r:id="rId25"/>
      <p:bold r:id="rId26"/>
      <p:italic r:id="rId27"/>
      <p:boldItalic r:id="rId28"/>
    </p:embeddedFont>
    <p:embeddedFont>
      <p:font typeface="EB Garamond SemiBold" panose="00000700000000000000" pitchFamily="2" charset="0"/>
      <p:regular r:id="rId29"/>
      <p:bold r:id="rId30"/>
      <p:italic r:id="rId31"/>
      <p:boldItalic r:id="rId32"/>
    </p:embeddedFont>
    <p:embeddedFont>
      <p:font typeface="Perpetua Titling MT" panose="02020502060505020804" pitchFamily="18" charset="0"/>
      <p:regular r:id="rId33"/>
      <p:bold r:id="rId34"/>
    </p:embeddedFont>
    <p:embeddedFont>
      <p:font typeface="Public Sans" panose="020B0604020202020204" charset="0"/>
      <p:regular r:id="rId35"/>
      <p:bold r:id="rId36"/>
      <p:italic r:id="rId37"/>
      <p:boldItalic r:id="rId38"/>
    </p:embeddedFont>
    <p:embeddedFont>
      <p:font typeface="Rockwell" panose="02060603020205020403" pitchFamily="18" charset="0"/>
      <p:regular r:id="rId39"/>
      <p:bold r:id="rId40"/>
      <p:italic r:id="rId41"/>
      <p:boldItalic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395">
          <p15:clr>
            <a:srgbClr val="A4A3A4"/>
          </p15:clr>
        </p15:guide>
        <p15:guide id="2" pos="2880">
          <p15:clr>
            <a:srgbClr val="9AA0A6"/>
          </p15:clr>
        </p15:guide>
        <p15:guide id="3" orient="horz" pos="1429">
          <p15:clr>
            <a:srgbClr val="A4A3A4"/>
          </p15:clr>
        </p15:guide>
        <p15:guide id="4" pos="423">
          <p15:clr>
            <a:srgbClr val="A4A3A4"/>
          </p15:clr>
        </p15:guide>
        <p15:guide id="5" orient="horz" pos="158">
          <p15:clr>
            <a:srgbClr val="A4A3A4"/>
          </p15:clr>
        </p15:guide>
        <p15:guide id="6" orient="horz" pos="2787">
          <p15:clr>
            <a:srgbClr val="A4A3A4"/>
          </p15:clr>
        </p15:guide>
        <p15:guide id="7" pos="2001">
          <p15:clr>
            <a:srgbClr val="A4A3A4"/>
          </p15:clr>
        </p15:guide>
        <p15:guide id="8" pos="3388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3" roundtripDataSignature="AMtx7mgi0kjxGqkhxQ1T/e5fqxRXDJpQI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1988E83-D4C4-4DDE-B1E8-2A12097C507F}">
  <a:tblStyle styleId="{11988E83-D4C4-4DDE-B1E8-2A12097C507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9" d="100"/>
          <a:sy n="119" d="100"/>
        </p:scale>
        <p:origin x="418" y="96"/>
      </p:cViewPr>
      <p:guideLst>
        <p:guide orient="horz" pos="2395"/>
        <p:guide pos="2880"/>
        <p:guide orient="horz" pos="1429"/>
        <p:guide pos="423"/>
        <p:guide orient="horz" pos="158"/>
        <p:guide orient="horz" pos="2787"/>
        <p:guide pos="2001"/>
        <p:guide pos="33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9" Type="http://schemas.openxmlformats.org/officeDocument/2006/relationships/font" Target="fonts/font23.fntdata"/><Relationship Id="rId21" Type="http://schemas.openxmlformats.org/officeDocument/2006/relationships/font" Target="fonts/font5.fntdata"/><Relationship Id="rId34" Type="http://schemas.openxmlformats.org/officeDocument/2006/relationships/font" Target="fonts/font18.fntdata"/><Relationship Id="rId42" Type="http://schemas.openxmlformats.org/officeDocument/2006/relationships/font" Target="fonts/font26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9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font" Target="fonts/font16.fntdata"/><Relationship Id="rId37" Type="http://schemas.openxmlformats.org/officeDocument/2006/relationships/font" Target="fonts/font21.fntdata"/><Relationship Id="rId40" Type="http://schemas.openxmlformats.org/officeDocument/2006/relationships/font" Target="fonts/font24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36" Type="http://schemas.openxmlformats.org/officeDocument/2006/relationships/font" Target="fonts/font20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font" Target="fonts/font15.fntdata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Relationship Id="rId35" Type="http://schemas.openxmlformats.org/officeDocument/2006/relationships/font" Target="fonts/font19.fntdata"/><Relationship Id="rId43" Type="http://customschemas.google.com/relationships/presentationmetadata" Target="meta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font" Target="fonts/font17.fntdata"/><Relationship Id="rId38" Type="http://schemas.openxmlformats.org/officeDocument/2006/relationships/font" Target="fonts/font22.fntdata"/><Relationship Id="rId46" Type="http://schemas.openxmlformats.org/officeDocument/2006/relationships/theme" Target="theme/theme1.xml"/><Relationship Id="rId20" Type="http://schemas.openxmlformats.org/officeDocument/2006/relationships/font" Target="fonts/font4.fntdata"/><Relationship Id="rId41" Type="http://schemas.openxmlformats.org/officeDocument/2006/relationships/font" Target="fonts/font2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24366868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30" name="Google Shape;1830;p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7" name="Google Shape;1837;p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Google Shape;1844;p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5" name="Google Shape;1845;p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5" name="Google Shape;1855;g2139e008f0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6" name="Google Shape;1856;g2139e008f0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g2139e008f0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3" name="Google Shape;1863;g2139e008f0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6" name="Google Shape;1876;p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7" name="Google Shape;1877;p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3" name="Google Shape;1883;p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6.png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6.pn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1.png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2.jpeg"/><Relationship Id="rId1" Type="http://schemas.openxmlformats.org/officeDocument/2006/relationships/slideMaster" Target="../slideMasters/slideMaster1.xml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2.jpeg"/><Relationship Id="rId1" Type="http://schemas.openxmlformats.org/officeDocument/2006/relationships/slideMaster" Target="../slideMasters/slideMaster1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First page 2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14" descr="Diagram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214"/>
          <p:cNvCxnSpPr/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9;p214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2" name="Google Shape;82;p22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225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84" name="Google Shape;84;p22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22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22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" name="Google Shape;87;p22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dHUCw+y0GI="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8" name="Google Shape;1718;p315" descr="Background pattern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315" descr="A group of people sitting at a tabl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 l="11613" t="29182"/>
          <a:stretch/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315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315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2" name="Google Shape;1722;p315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3" name="Google Shape;1723;p315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24" name="Google Shape;1724;p315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nWgfZNftxRw="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6" name="Google Shape;1726;p316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31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8" name="Google Shape;1728;p316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29" name="Google Shape;1729;p316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30" name="Google Shape;1730;p316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31" name="Google Shape;1731;p3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316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PBrfs17CEA="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4" name="Google Shape;1734;p317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3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6" name="Google Shape;1736;p317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37" name="Google Shape;1737;p317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8" name="Google Shape;1738;p317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317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9fAr2Fmnqc="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" name="Google Shape;1741;p318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3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3" name="Google Shape;1743;p318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44" name="Google Shape;1744;p318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45" name="Google Shape;1745;p31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46" name="Google Shape;1746;p3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318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OPK8NqaGOM="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9" name="Google Shape;1749;p319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3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1" name="Google Shape;1751;p319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2" name="Google Shape;1752;p319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3" name="Google Shape;1753;p319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319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r4No7qG+OZA=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3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3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320" descr="A picture containing text, dark, night sky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320" descr="Char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320"/>
          <p:cNvSpPr txBox="1">
            <a:spLocks noGrp="1"/>
          </p:cNvSpPr>
          <p:nvPr>
            <p:ph type="body" idx="1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JUt4ul/zGWI="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32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763" name="Google Shape;1763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4" name="Google Shape;1764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65" name="Google Shape;1765;p32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321" descr="A picture containing text&#10;&#10;Description automatically generated"/>
          <p:cNvPicPr preferRelativeResize="0"/>
          <p:nvPr/>
        </p:nvPicPr>
        <p:blipFill rotWithShape="1">
          <a:blip r:embed="rId4">
            <a:alphaModFix amt="85000"/>
          </a:blip>
          <a:srcRect/>
          <a:stretch/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321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68" name="Google Shape;1768;p321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slide"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323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77" name="Google Shape;1777;p323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8" name="Google Shape;1778;p323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4901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79" name="Google Shape;1779;p3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0" name="Google Shape;1780;p323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81" name="Google Shape;1781;p323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82" name="Google Shape;1782;p323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83" name="Google Shape;1783;p32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84" name="Google Shape;1784;p32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3"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6" name="Google Shape;1786;p324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87" name="Google Shape;1787;p324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8" name="Google Shape;1788;p324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4901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89" name="Google Shape;1789;p32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0" name="Google Shape;1790;p324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91" name="Google Shape;1791;p324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92" name="Google Shape;1792;p324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93" name="Google Shape;1793;p324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4" name="Google Shape;1794;p324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MWIvaKZLkwM="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325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7" name="Google Shape;1797;p32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798" name="Google Shape;1798;p325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799" name="Google Shape;1799;p325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0" name="Google Shape;1800;p325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1" name="Google Shape;1801;p325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0" name="Google Shape;90;p22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226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92" name="Google Shape;92;p226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226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226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" name="Google Shape;95;p226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I4xA18PJAQ="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326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4" name="Google Shape;1804;p32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805" name="Google Shape;1805;p326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6" name="Google Shape;1806;p326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7" name="Google Shape;1807;p326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8" name="Google Shape;1808;p326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VJgTm3UpWw="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327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1" name="Google Shape;1811;p32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812" name="Google Shape;1812;p327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13" name="Google Shape;1813;p327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4" name="Google Shape;1814;p327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15" name="Google Shape;1815;p327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Guided activity"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28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1818" name="Google Shape;1818;p328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20567" r="20566" b="45930"/>
          <a:stretch/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1819" name="Google Shape;1819;p328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cxnSp>
        <p:nvCxnSpPr>
          <p:cNvPr id="1820" name="Google Shape;1820;p328"/>
          <p:cNvCxnSpPr/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21" name="Google Shape;1821;p328" descr="A picture containing indoo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20443" r="22451"/>
          <a:stretch/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22" name="Google Shape;1822;p328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23" name="Google Shape;1823;p328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tCKij3Zla0="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5" name="Google Shape;1825;p329" descr="A picture containing graphical user interfac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6" name="Google Shape;1826;p32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22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2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" name="Google Shape;99;p2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227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22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22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" name="Google Shape;104;p22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228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06" name="Google Shape;106;p228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07" name="Google Shape;107;p228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228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22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2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" name="Google Shape;112;p22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22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14" name="Google Shape;114;p229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5" name="Google Shape;115;p229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29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23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3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" name="Google Shape;120;p23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230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22" name="Google Shape;122;p230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23" name="Google Shape;123;p2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30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23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8" name="Google Shape;128;p23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231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30" name="Google Shape;130;p231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1" name="Google Shape;131;p2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31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3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32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232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37" name="Google Shape;137;p232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232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9" name="Google Shape;139;p232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23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33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233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44" name="Google Shape;144;p233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233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" name="Google Shape;146;p233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34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23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50" name="Google Shape;150;p234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51" name="Google Shape;151;p234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2" name="Google Shape;152;p234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234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34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55" name="Google Shape;155;p234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6" name="Google Shape;156;p234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234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58" name="Google Shape;158;p234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15" descr="A picture containing person, computer, indoo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r="11110"/>
          <a:stretch/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1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1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1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1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21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35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23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62" name="Google Shape;162;p235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63" name="Google Shape;163;p235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" name="Google Shape;164;p235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235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235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67" name="Google Shape;167;p235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8" name="Google Shape;168;p235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23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70" name="Google Shape;170;p235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23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3" name="Google Shape;173;p236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174" name="Google Shape;174;p236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236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236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7" name="Google Shape;177;p236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236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" name="Google Shape;179;p23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" name="Google Shape;180;p23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23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37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84" name="Google Shape;184;p237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237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6" name="Google Shape;186;p23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7" name="Google Shape;187;p23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23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38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238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192" name="Google Shape;192;p238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3" name="Google Shape;193;p2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4" name="Google Shape;194;p23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23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39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p239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99" name="Google Shape;199;p239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0" name="Google Shape;200;p239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3"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40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24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204" name="Google Shape;204;p240"/>
          <p:cNvSpPr/>
          <p:nvPr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240"/>
          <p:cNvSpPr>
            <a:spLocks noGrp="1"/>
          </p:cNvSpPr>
          <p:nvPr>
            <p:ph type="pic" idx="2"/>
          </p:nvPr>
        </p:nvSpPr>
        <p:spPr>
          <a:xfrm>
            <a:off x="-1" y="0"/>
            <a:ext cx="5312965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240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7" name="Google Shape;207;p240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4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41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0" name="Google Shape;210;p241"/>
          <p:cNvPicPr preferRelativeResize="0"/>
          <p:nvPr/>
        </p:nvPicPr>
        <p:blipFill rotWithShape="1">
          <a:blip r:embed="rId2">
            <a:alphaModFix/>
          </a:blip>
          <a:srcRect l="20639" r="24166"/>
          <a:stretch/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4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41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p241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4" name="Google Shape;214;p241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5" name="Google Shape;215;p241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5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7" name="Google Shape;217;p242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218" name="Google Shape;218;p242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19;p242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20" name="Google Shape;220;p242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21" name="Google Shape;221;p242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22" name="Google Shape;222;p242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23" name="Google Shape;223;p242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24" name="Google Shape;224;p242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25" name="Google Shape;225;p242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26" name="Google Shape;226;p242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7" name="Google Shape;227;p242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9" name="Google Shape;229;p243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230" name="Google Shape;230;p243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31" name="Google Shape;231;p243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32" name="Google Shape;232;p243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33" name="Google Shape;233;p243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34" name="Google Shape;234;p243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5" name="Google Shape;235;p243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6" name="Google Shape;236;p243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37" name="Google Shape;237;p243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38" name="Google Shape;238;p243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39" name="Google Shape;239;p243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2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244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21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216"/>
          <p:cNvGrpSpPr/>
          <p:nvPr/>
        </p:nvGrpSpPr>
        <p:grpSpPr>
          <a:xfrm>
            <a:off x="270520" y="225967"/>
            <a:ext cx="175260" cy="4075443"/>
            <a:chOff x="270520" y="1140367"/>
            <a:chExt cx="175260" cy="4075443"/>
          </a:xfrm>
        </p:grpSpPr>
        <p:grpSp>
          <p:nvGrpSpPr>
            <p:cNvPr id="20" name="Google Shape;20;p216"/>
            <p:cNvGrpSpPr/>
            <p:nvPr/>
          </p:nvGrpSpPr>
          <p:grpSpPr>
            <a:xfrm>
              <a:off x="270520" y="3891468"/>
              <a:ext cx="175260" cy="1324342"/>
              <a:chOff x="129115" y="3948030"/>
              <a:chExt cx="175260" cy="1324342"/>
            </a:xfrm>
          </p:grpSpPr>
          <p:sp>
            <p:nvSpPr>
              <p:cNvPr id="21" name="Google Shape;21;p216"/>
              <p:cNvSpPr/>
              <p:nvPr/>
            </p:nvSpPr>
            <p:spPr>
              <a:xfrm>
                <a:off x="129115" y="394803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2" name="Google Shape;22;p216"/>
              <p:cNvCxnSpPr/>
              <p:nvPr/>
            </p:nvCxnSpPr>
            <p:spPr>
              <a:xfrm>
                <a:off x="216745" y="415952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" name="Google Shape;23;p216"/>
            <p:cNvGrpSpPr/>
            <p:nvPr/>
          </p:nvGrpSpPr>
          <p:grpSpPr>
            <a:xfrm>
              <a:off x="270520" y="1140367"/>
              <a:ext cx="175260" cy="2253464"/>
              <a:chOff x="129115" y="1196929"/>
              <a:chExt cx="175260" cy="2253464"/>
            </a:xfrm>
          </p:grpSpPr>
          <p:cxnSp>
            <p:nvCxnSpPr>
              <p:cNvPr id="24" name="Google Shape;24;p216"/>
              <p:cNvCxnSpPr/>
              <p:nvPr/>
            </p:nvCxnSpPr>
            <p:spPr>
              <a:xfrm>
                <a:off x="216745" y="1402852"/>
                <a:ext cx="0" cy="2047541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5" name="Google Shape;25;p216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2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245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9"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246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246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9" name="Google Shape;249;p246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251;p24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24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247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4" name="Google Shape;254;p247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5" name="Google Shape;255;p247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247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7" name="Google Shape;257;p247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8" name="Google Shape;258;p247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9" name="Google Shape;259;p247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0" name="Google Shape;260;p2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1" name="Google Shape;261;p2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24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248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248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6" name="Google Shape;266;p248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7" name="Google Shape;267;p248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248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9" name="Google Shape;269;p248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70" name="Google Shape;270;p248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1" name="Google Shape;271;p248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2" name="Google Shape;272;p2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3" name="Google Shape;273;p24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p24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6" name="Google Shape;276;p249"/>
          <p:cNvCxnSpPr/>
          <p:nvPr/>
        </p:nvCxnSpPr>
        <p:spPr>
          <a:xfrm rot="10800000" flipH="1">
            <a:off x="0" y="2140588"/>
            <a:ext cx="9143999" cy="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77" name="Google Shape;277;p249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278" name="Google Shape;278;p249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79" name="Google Shape;279;p249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80" name="Google Shape;280;p249"/>
            <p:cNvCxnSpPr/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81" name="Google Shape;281;p249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82" name="Google Shape;282;p249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283" name="Google Shape;283;p249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4" name="Google Shape;284;p249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85" name="Google Shape;285;p249"/>
            <p:cNvCxnSpPr/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86" name="Google Shape;286;p249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87" name="Google Shape;287;p249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8" name="Google Shape;288;p249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9" name="Google Shape;289;p249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0" name="Google Shape;290;p249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1" name="Google Shape;291;p24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2" name="Google Shape;292;p24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25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250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250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7" name="Google Shape;297;p250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8" name="Google Shape;298;p250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9" name="Google Shape;299;p250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250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1" name="Google Shape;301;p250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2" name="Google Shape;302;p250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3" name="Google Shape;303;p250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p250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5" name="Google Shape;305;p250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6" name="Google Shape;306;p250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7" name="Google Shape;307;p25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8" name="Google Shape;308;p2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Google Shape;310;p25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1" name="Google Shape;311;p25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12" name="Google Shape;312;p251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13" name="Google Shape;313;p25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14" name="Google Shape;314;p25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5" name="Google Shape;315;p25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" name="Google Shape;316;p25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17" name="Google Shape;317;p25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8" name="Google Shape;318;p25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" name="Google Shape;319;p25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0" name="Google Shape;320;p25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1" name="Google Shape;321;p25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22" name="Google Shape;322;p25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23" name="Google Shape;323;p25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24" name="Google Shape;324;p2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5" name="Google Shape;325;p2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Google Shape;327;p25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8" name="Google Shape;328;p252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29" name="Google Shape;329;p252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30" name="Google Shape;330;p252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31" name="Google Shape;331;p252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" name="Google Shape;332;p252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" name="Google Shape;333;p252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34" name="Google Shape;334;p252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5" name="Google Shape;335;p252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6" name="Google Shape;336;p252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7" name="Google Shape;337;p252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8" name="Google Shape;338;p252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9" name="Google Shape;339;p252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40" name="Google Shape;340;p252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41" name="Google Shape;341;p25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2" name="Google Shape;342;p2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" name="Google Shape;344;p25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5" name="Google Shape;345;p25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46" name="Google Shape;346;p25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7" name="Google Shape;347;p25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48" name="Google Shape;348;p25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" name="Google Shape;349;p25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0" name="Google Shape;350;p25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51" name="Google Shape;351;p25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2" name="Google Shape;352;p25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3" name="Google Shape;353;p25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4" name="Google Shape;354;p25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5" name="Google Shape;355;p25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6" name="Google Shape;356;p25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7" name="Google Shape;357;p25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8" name="Google Shape;358;p25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9" name="Google Shape;359;p25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1" name="Google Shape;361;p25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2" name="Google Shape;362;p254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63" name="Google Shape;363;p254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64" name="Google Shape;364;p254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65" name="Google Shape;365;p254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6" name="Google Shape;366;p254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7" name="Google Shape;367;p254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68" name="Google Shape;368;p254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9" name="Google Shape;369;p254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0" name="Google Shape;370;p254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1" name="Google Shape;371;p254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2" name="Google Shape;372;p254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73" name="Google Shape;373;p254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74" name="Google Shape;374;p254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75" name="Google Shape;375;p25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6" name="Google Shape;376;p25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217" descr="A computer on a table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 t="8552" r="1749" b="8552"/>
          <a:stretch/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28;p2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217"/>
          <p:cNvSpPr/>
          <p:nvPr/>
        </p:nvSpPr>
        <p:spPr>
          <a:xfrm>
            <a:off x="2240495" y="1407885"/>
            <a:ext cx="4811571" cy="7667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217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217"/>
          <p:cNvSpPr/>
          <p:nvPr/>
        </p:nvSpPr>
        <p:spPr>
          <a:xfrm>
            <a:off x="2233323" y="613458"/>
            <a:ext cx="4818743" cy="7944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32;p217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" name="Google Shape;33;p217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" name="Google Shape;378;p2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255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80" name="Google Shape;380;p25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81" name="Google Shape;381;p255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Google Shape;382;p25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3" name="Google Shape;383;p255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4" name="Google Shape;384;p25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5" name="Google Shape;385;p255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" name="Google Shape;386;p25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7" name="Google Shape;387;p25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88" name="Google Shape;388;p25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89" name="Google Shape;389;p25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90" name="Google Shape;390;p25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1" name="Google Shape;391;p25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2" name="Google Shape;392;p25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3" name="Google Shape;393;p2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4" name="Google Shape;394;p25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6" name="Google Shape;396;p25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256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8" name="Google Shape;398;p256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9" name="Google Shape;399;p256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" name="Google Shape;400;p256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1" name="Google Shape;401;p256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" name="Google Shape;402;p256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3" name="Google Shape;403;p256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256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5" name="Google Shape;405;p256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6" name="Google Shape;406;p256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7" name="Google Shape;407;p256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8" name="Google Shape;408;p256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9" name="Google Shape;409;p256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0" name="Google Shape;410;p256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1" name="Google Shape;411;p25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2" name="Google Shape;412;p25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4" name="Google Shape;414;p25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257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16" name="Google Shape;416;p257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17" name="Google Shape;417;p257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418" name="Google Shape;418;p257"/>
              <p:cNvCxnSpPr>
                <a:endCxn id="419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20" name="Google Shape;420;p257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19" name="Google Shape;419;p257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/>
              </a:p>
            </p:txBody>
          </p:sp>
        </p:grpSp>
        <p:grpSp>
          <p:nvGrpSpPr>
            <p:cNvPr id="421" name="Google Shape;421;p257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422" name="Google Shape;422;p257"/>
              <p:cNvCxnSpPr>
                <a:endCxn id="423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24" name="Google Shape;424;p257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23" name="Google Shape;423;p257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/>
              </a:p>
            </p:txBody>
          </p:sp>
        </p:grpSp>
        <p:grpSp>
          <p:nvGrpSpPr>
            <p:cNvPr id="425" name="Google Shape;425;p257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426" name="Google Shape;426;p257"/>
              <p:cNvCxnSpPr>
                <a:endCxn id="427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28" name="Google Shape;428;p257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27" name="Google Shape;427;p257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/>
              </a:p>
            </p:txBody>
          </p:sp>
        </p:grpSp>
        <p:grpSp>
          <p:nvGrpSpPr>
            <p:cNvPr id="429" name="Google Shape;429;p257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430" name="Google Shape;430;p257"/>
              <p:cNvCxnSpPr>
                <a:endCxn id="431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2" name="Google Shape;432;p257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1" name="Google Shape;431;p257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/>
              </a:p>
            </p:txBody>
          </p:sp>
        </p:grpSp>
      </p:grpSp>
      <p:sp>
        <p:nvSpPr>
          <p:cNvPr id="433" name="Google Shape;433;p257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4" name="Google Shape;434;p257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5" name="Google Shape;435;p257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6" name="Google Shape;436;p257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7" name="Google Shape;437;p257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8" name="Google Shape;438;p257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9" name="Google Shape;439;p257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0" name="Google Shape;440;p257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1" name="Google Shape;441;p25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2" name="Google Shape;442;p25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Google Shape;444;p25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5" name="Google Shape;445;p258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446" name="Google Shape;446;p258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47" name="Google Shape;447;p258"/>
            <p:cNvCxnSpPr/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48" name="Google Shape;448;p258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449" name="Google Shape;449;p258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50" name="Google Shape;450;p258"/>
            <p:cNvCxnSpPr/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51" name="Google Shape;451;p258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452" name="Google Shape;452;p258"/>
            <p:cNvCxnSpPr/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53" name="Google Shape;453;p258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54" name="Google Shape;454;p258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455" name="Google Shape;455;p258"/>
            <p:cNvCxnSpPr/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56" name="Google Shape;456;p258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7" name="Google Shape;457;p258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8" name="Google Shape;458;p258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9" name="Google Shape;459;p258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0" name="Google Shape;460;p258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1" name="Google Shape;461;p258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2" name="Google Shape;462;p258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3" name="Google Shape;463;p258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4" name="Google Shape;464;p258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5" name="Google Shape;465;p25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6" name="Google Shape;466;p2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8" name="Google Shape;468;p25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69" name="Google Shape;469;p259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70" name="Google Shape;470;p259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71" name="Google Shape;471;p259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72" name="Google Shape;472;p259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73" name="Google Shape;473;p259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74" name="Google Shape;474;p259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75" name="Google Shape;475;p259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76" name="Google Shape;476;p259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/>
          </a:p>
        </p:txBody>
      </p:sp>
      <p:sp>
        <p:nvSpPr>
          <p:cNvPr id="477" name="Google Shape;477;p259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/>
          </a:p>
        </p:txBody>
      </p:sp>
      <p:sp>
        <p:nvSpPr>
          <p:cNvPr id="478" name="Google Shape;478;p259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479" name="Google Shape;479;p259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" name="Google Shape;481;p26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2" name="Google Shape;482;p260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83" name="Google Shape;483;p260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84" name="Google Shape;484;p260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85" name="Google Shape;485;p260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86" name="Google Shape;486;p260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87" name="Google Shape;487;p260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88" name="Google Shape;488;p260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89" name="Google Shape;489;p260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0" name="Google Shape;490;p260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1" name="Google Shape;491;p260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2" name="Google Shape;492;p260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4" name="Google Shape;494;p26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5" name="Google Shape;495;p261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496" name="Google Shape;496;p26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97" name="Google Shape;497;p261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" name="Google Shape;498;p261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" name="Google Shape;499;p261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" name="Google Shape;500;p261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01" name="Google Shape;501;p261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2" name="Google Shape;502;p261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3" name="Google Shape;503;p261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4" name="Google Shape;504;p261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5" name="Google Shape;505;p2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6" name="Google Shape;506;p26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8" name="Google Shape;508;p26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Google Shape;509;p262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0" name="Google Shape;510;p262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1" name="Google Shape;511;p262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2" name="Google Shape;512;p262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3" name="Google Shape;513;p262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4" name="Google Shape;514;p262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5" name="Google Shape;515;p262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6" name="Google Shape;516;p262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7" name="Google Shape;517;p262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18" name="Google Shape;518;p262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19" name="Google Shape;519;p262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20" name="Google Shape;520;p262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21" name="Google Shape;521;p26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2" name="Google Shape;522;p26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4" name="Google Shape;524;p26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5" name="Google Shape;525;p26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526" name="Google Shape;526;p26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27" name="Google Shape;527;p26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28" name="Google Shape;528;p26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9" name="Google Shape;529;p26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0" name="Google Shape;530;p26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31" name="Google Shape;531;p26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2" name="Google Shape;532;p26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3" name="Google Shape;533;p26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4" name="Google Shape;534;p26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5" name="Google Shape;535;p26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36" name="Google Shape;536;p26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37" name="Google Shape;537;p26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38" name="Google Shape;538;p2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9" name="Google Shape;539;p2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1" name="Google Shape;541;p264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42" name="Google Shape;542;p264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43" name="Google Shape;543;p264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44" name="Google Shape;544;p264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45" name="Google Shape;545;p264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46" name="Google Shape;546;p264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47" name="Google Shape;547;p264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8" name="Google Shape;548;p264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9" name="Google Shape;549;p264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0" name="Google Shape;550;p264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1" name="Google Shape;551;p264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2" name="Google Shape;552;p264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3" name="Google Shape;553;p264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4" name="Google Shape;554;p264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5" name="Google Shape;555;p264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6" name="Google Shape;556;p264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7" name="Google Shape;557;p264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8" name="Google Shape;558;p264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9" name="Google Shape;559;p264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218" descr="Graphical user interface,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36;p2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1" name="Google Shape;561;p265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62" name="Google Shape;562;p265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63" name="Google Shape;563;p265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64" name="Google Shape;564;p265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65" name="Google Shape;565;p265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66" name="Google Shape;566;p265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67" name="Google Shape;567;p265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8" name="Google Shape;568;p265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9" name="Google Shape;569;p265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0" name="Google Shape;570;p265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1" name="Google Shape;571;p265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2" name="Google Shape;572;p265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3" name="Google Shape;573;p265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4" name="Google Shape;574;p265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5" name="Google Shape;575;p265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6" name="Google Shape;576;p265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7" name="Google Shape;577;p265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8" name="Google Shape;578;p265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9" name="Google Shape;579;p265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1" name="Google Shape;581;p26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2" name="Google Shape;582;p266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583" name="Google Shape;583;p266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4" name="Google Shape;584;p266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5" name="Google Shape;585;p266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6" name="Google Shape;586;p266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7" name="Google Shape;587;p266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8" name="Google Shape;588;p266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89" name="Google Shape;589;p266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0" name="Google Shape;590;p266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1" name="Google Shape;591;p266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2" name="Google Shape;592;p266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3" name="Google Shape;593;p26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4" name="Google Shape;594;p2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6" name="Google Shape;596;p26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7" name="Google Shape;597;p267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598" name="Google Shape;598;p267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9" name="Google Shape;599;p267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0" name="Google Shape;600;p267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1" name="Google Shape;601;p267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2" name="Google Shape;602;p267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3" name="Google Shape;603;p267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04" name="Google Shape;604;p267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5" name="Google Shape;605;p267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6" name="Google Shape;606;p267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7" name="Google Shape;607;p267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8" name="Google Shape;608;p26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9" name="Google Shape;609;p2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1" name="Google Shape;611;p26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12" name="Google Shape;612;p2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3" name="Google Shape;613;p2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14" name="Google Shape;614;p268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615" name="Google Shape;615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16" name="Google Shape;616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17" name="Google Shape;617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18" name="Google Shape;618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19" name="Google Shape;619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20" name="Google Shape;620;p268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621" name="Google Shape;621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22" name="Google Shape;622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23" name="Google Shape;623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24" name="Google Shape;624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25" name="Google Shape;625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26" name="Google Shape;626;p268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627" name="Google Shape;627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28" name="Google Shape;628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29" name="Google Shape;629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30" name="Google Shape;630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1" name="Google Shape;631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2" name="Google Shape;632;p268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633" name="Google Shape;633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34" name="Google Shape;634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35" name="Google Shape;635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36" name="Google Shape;636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7" name="Google Shape;637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8" name="Google Shape;638;p268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639" name="Google Shape;639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0" name="Google Shape;640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1" name="Google Shape;641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2" name="Google Shape;642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3" name="Google Shape;643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44" name="Google Shape;644;p26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5" name="Google Shape;645;p26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6" name="Google Shape;646;p26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7" name="Google Shape;647;p26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8" name="Google Shape;648;p26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0" name="Google Shape;650;p26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51" name="Google Shape;651;p2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2" name="Google Shape;652;p2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53" name="Google Shape;653;p269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54" name="Google Shape;654;p269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55" name="Google Shape;655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56" name="Google Shape;656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57" name="Google Shape;657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58" name="Google Shape;658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59" name="Google Shape;659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60" name="Google Shape;660;p269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61" name="Google Shape;661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62" name="Google Shape;662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63" name="Google Shape;663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64" name="Google Shape;664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65" name="Google Shape;665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66" name="Google Shape;666;p269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67" name="Google Shape;667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68" name="Google Shape;668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69" name="Google Shape;669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70" name="Google Shape;670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1" name="Google Shape;671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2" name="Google Shape;672;p269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3" name="Google Shape;673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74" name="Google Shape;674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75" name="Google Shape;675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76" name="Google Shape;676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7" name="Google Shape;677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8" name="Google Shape;678;p269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9" name="Google Shape;679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0" name="Google Shape;680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1" name="Google Shape;681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2" name="Google Shape;682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3" name="Google Shape;683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684" name="Google Shape;684;p269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5" name="Google Shape;685;p269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6" name="Google Shape;686;p269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7" name="Google Shape;687;p269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8" name="Google Shape;688;p269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0" name="Google Shape;690;p27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Google Shape;691;p27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2" name="Google Shape;692;p2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3" name="Google Shape;693;p270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694" name="Google Shape;694;p270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/>
          </a:p>
        </p:txBody>
      </p:sp>
      <p:sp>
        <p:nvSpPr>
          <p:cNvPr id="695" name="Google Shape;695;p270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/>
          </a:p>
        </p:txBody>
      </p:sp>
      <p:sp>
        <p:nvSpPr>
          <p:cNvPr id="696" name="Google Shape;696;p270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/>
          </a:p>
        </p:txBody>
      </p:sp>
      <p:sp>
        <p:nvSpPr>
          <p:cNvPr id="697" name="Google Shape;697;p270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/>
          </a:p>
        </p:txBody>
      </p:sp>
      <p:sp>
        <p:nvSpPr>
          <p:cNvPr id="698" name="Google Shape;698;p270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/>
          </a:p>
        </p:txBody>
      </p:sp>
      <p:sp>
        <p:nvSpPr>
          <p:cNvPr id="699" name="Google Shape;699;p270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/>
          </a:p>
        </p:txBody>
      </p:sp>
      <p:sp>
        <p:nvSpPr>
          <p:cNvPr id="700" name="Google Shape;700;p270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/>
          </a:p>
        </p:txBody>
      </p:sp>
      <p:sp>
        <p:nvSpPr>
          <p:cNvPr id="701" name="Google Shape;701;p270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/>
          </a:p>
        </p:txBody>
      </p:sp>
      <p:sp>
        <p:nvSpPr>
          <p:cNvPr id="702" name="Google Shape;702;p270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3" name="Google Shape;703;p270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4" name="Google Shape;704;p270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5" name="Google Shape;705;p270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6" name="Google Shape;706;p270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7" name="Google Shape;707;p270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8" name="Google Shape;708;p270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9" name="Google Shape;709;p270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1" name="Google Shape;711;p27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12" name="Google Shape;712;p27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3" name="Google Shape;713;p2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4" name="Google Shape;714;p271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15" name="Google Shape;715;p271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/>
          </a:p>
        </p:txBody>
      </p:sp>
      <p:sp>
        <p:nvSpPr>
          <p:cNvPr id="716" name="Google Shape;716;p271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/>
          </a:p>
        </p:txBody>
      </p:sp>
      <p:sp>
        <p:nvSpPr>
          <p:cNvPr id="717" name="Google Shape;717;p271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/>
          </a:p>
        </p:txBody>
      </p:sp>
      <p:sp>
        <p:nvSpPr>
          <p:cNvPr id="718" name="Google Shape;718;p271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/>
          </a:p>
        </p:txBody>
      </p:sp>
      <p:sp>
        <p:nvSpPr>
          <p:cNvPr id="719" name="Google Shape;719;p271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/>
          </a:p>
        </p:txBody>
      </p:sp>
      <p:sp>
        <p:nvSpPr>
          <p:cNvPr id="720" name="Google Shape;720;p271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/>
          </a:p>
        </p:txBody>
      </p:sp>
      <p:sp>
        <p:nvSpPr>
          <p:cNvPr id="721" name="Google Shape;721;p271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/>
          </a:p>
        </p:txBody>
      </p:sp>
      <p:sp>
        <p:nvSpPr>
          <p:cNvPr id="722" name="Google Shape;722;p271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/>
          </a:p>
        </p:txBody>
      </p:sp>
      <p:sp>
        <p:nvSpPr>
          <p:cNvPr id="723" name="Google Shape;723;p271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4" name="Google Shape;724;p271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5" name="Google Shape;725;p271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6" name="Google Shape;726;p271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7" name="Google Shape;727;p271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8" name="Google Shape;728;p271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9" name="Google Shape;729;p271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0" name="Google Shape;730;p271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2" name="Google Shape;732;p27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33" name="Google Shape;733;p27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4" name="Google Shape;734;p2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35" name="Google Shape;735;p272"/>
          <p:cNvCxnSpPr>
            <a:stCxn id="736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36" name="Google Shape;736;p272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37" name="Google Shape;737;p272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38" name="Google Shape;738;p272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39" name="Google Shape;739;p272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0" name="Google Shape;740;p272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1" name="Google Shape;741;p272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2" name="Google Shape;742;p272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3" name="Google Shape;743;p272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4" name="Google Shape;744;p272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5" name="Google Shape;745;p272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6" name="Google Shape;746;p272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7" name="Google Shape;747;p272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8" name="Google Shape;748;p272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9" name="Google Shape;749;p272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1" name="Google Shape;751;p27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52" name="Google Shape;752;p27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3" name="Google Shape;753;p2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54" name="Google Shape;754;p273"/>
          <p:cNvCxnSpPr>
            <a:stCxn id="755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55" name="Google Shape;755;p273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6" name="Google Shape;756;p273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7" name="Google Shape;757;p273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8" name="Google Shape;758;p273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9" name="Google Shape;759;p273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0" name="Google Shape;760;p273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1" name="Google Shape;761;p273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2" name="Google Shape;762;p273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3" name="Google Shape;763;p273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4" name="Google Shape;764;p273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5" name="Google Shape;765;p273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6" name="Google Shape;766;p273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7" name="Google Shape;767;p273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8" name="Google Shape;768;p273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0" name="Google Shape;770;p27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71" name="Google Shape;771;p27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2" name="Google Shape;772;p2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73" name="Google Shape;773;p274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774" name="Google Shape;774;p274"/>
            <p:cNvCxnSpPr>
              <a:stCxn id="775" idx="6"/>
              <a:endCxn id="776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77" name="Google Shape;777;p274"/>
            <p:cNvCxnSpPr>
              <a:stCxn id="775" idx="6"/>
              <a:endCxn id="778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79" name="Google Shape;779;p274"/>
            <p:cNvCxnSpPr>
              <a:stCxn id="775" idx="6"/>
              <a:endCxn id="780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1" name="Google Shape;781;p274"/>
            <p:cNvCxnSpPr>
              <a:stCxn id="775" idx="6"/>
              <a:endCxn id="782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3" name="Google Shape;783;p274"/>
            <p:cNvCxnSpPr>
              <a:stCxn id="775" idx="6"/>
              <a:endCxn id="784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5" name="Google Shape;785;p274"/>
            <p:cNvCxnSpPr>
              <a:stCxn id="775" idx="6"/>
              <a:endCxn id="786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7" name="Google Shape;787;p274"/>
            <p:cNvCxnSpPr>
              <a:stCxn id="775" idx="6"/>
              <a:endCxn id="788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789" name="Google Shape;789;p274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775" name="Google Shape;775;p274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790" name="Google Shape;790;p274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791" name="Google Shape;791;p274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2" name="Google Shape;792;p274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76" name="Google Shape;776;p274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3" name="Google Shape;793;p274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4" name="Google Shape;794;p274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8" name="Google Shape;788;p274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5" name="Google Shape;795;p274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6" name="Google Shape;796;p274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78" name="Google Shape;778;p274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7" name="Google Shape;797;p274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8" name="Google Shape;798;p274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0" name="Google Shape;780;p274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9" name="Google Shape;799;p274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0" name="Google Shape;800;p274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6" name="Google Shape;786;p274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1" name="Google Shape;801;p274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2" name="Google Shape;802;p274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4" name="Google Shape;784;p274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3" name="Google Shape;803;p274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4" name="Google Shape;804;p274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2" name="Google Shape;782;p274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05" name="Google Shape;805;p274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6" name="Google Shape;806;p274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7" name="Google Shape;807;p274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8" name="Google Shape;808;p274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9" name="Google Shape;809;p274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0" name="Google Shape;810;p274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1" name="Google Shape;811;p274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2" name="Google Shape;812;p274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 2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p220"/>
          <p:cNvPicPr preferRelativeResize="0"/>
          <p:nvPr/>
        </p:nvPicPr>
        <p:blipFill rotWithShape="1">
          <a:blip r:embed="rId2">
            <a:alphaModFix/>
          </a:blip>
          <a:srcRect l="16976" t="14937" r="19508" b="5408"/>
          <a:stretch/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2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220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" name="Google Shape;48;p220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" name="Google Shape;49;p22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" name="Google Shape;50;p22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4" name="Google Shape;814;p27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15" name="Google Shape;815;p2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6" name="Google Shape;816;p2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17" name="Google Shape;817;p275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18" name="Google Shape;818;p275"/>
            <p:cNvCxnSpPr>
              <a:stCxn id="819" idx="6"/>
              <a:endCxn id="820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1" name="Google Shape;821;p275"/>
            <p:cNvCxnSpPr>
              <a:stCxn id="819" idx="6"/>
              <a:endCxn id="822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3" name="Google Shape;823;p275"/>
            <p:cNvCxnSpPr>
              <a:stCxn id="819" idx="6"/>
              <a:endCxn id="824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5" name="Google Shape;825;p275"/>
            <p:cNvCxnSpPr>
              <a:stCxn id="819" idx="6"/>
              <a:endCxn id="826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7" name="Google Shape;827;p275"/>
            <p:cNvCxnSpPr>
              <a:stCxn id="819" idx="6"/>
              <a:endCxn id="828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9" name="Google Shape;829;p275"/>
            <p:cNvCxnSpPr>
              <a:stCxn id="819" idx="6"/>
              <a:endCxn id="830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1" name="Google Shape;831;p275"/>
            <p:cNvCxnSpPr>
              <a:stCxn id="819" idx="6"/>
              <a:endCxn id="832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33" name="Google Shape;833;p275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19" name="Google Shape;819;p275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34" name="Google Shape;834;p275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35" name="Google Shape;835;p275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6" name="Google Shape;836;p275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0" name="Google Shape;820;p275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7" name="Google Shape;837;p275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8" name="Google Shape;838;p275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2" name="Google Shape;832;p275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9" name="Google Shape;839;p275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0" name="Google Shape;840;p275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2" name="Google Shape;822;p275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1" name="Google Shape;841;p275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2" name="Google Shape;842;p275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4" name="Google Shape;824;p275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3" name="Google Shape;843;p275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4" name="Google Shape;844;p275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0" name="Google Shape;830;p275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5" name="Google Shape;845;p275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6" name="Google Shape;846;p275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8" name="Google Shape;828;p275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7" name="Google Shape;847;p275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8" name="Google Shape;848;p275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6" name="Google Shape;826;p275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49" name="Google Shape;849;p275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0" name="Google Shape;850;p275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1" name="Google Shape;851;p275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2" name="Google Shape;852;p275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3" name="Google Shape;853;p275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4" name="Google Shape;854;p275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5" name="Google Shape;855;p275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6" name="Google Shape;856;p275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1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276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90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859" name="Google Shape;859;p27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60" name="Google Shape;860;p27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1" name="Google Shape;861;p2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62" name="Google Shape;862;p276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863" name="Google Shape;863;p276"/>
            <p:cNvCxnSpPr>
              <a:stCxn id="864" idx="6"/>
              <a:endCxn id="865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66" name="Google Shape;866;p276"/>
            <p:cNvCxnSpPr>
              <a:stCxn id="864" idx="6"/>
              <a:endCxn id="867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68" name="Google Shape;868;p276"/>
            <p:cNvCxnSpPr>
              <a:stCxn id="864" idx="6"/>
              <a:endCxn id="869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0" name="Google Shape;870;p276"/>
            <p:cNvCxnSpPr>
              <a:stCxn id="864" idx="6"/>
              <a:endCxn id="871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2" name="Google Shape;872;p276"/>
            <p:cNvCxnSpPr>
              <a:stCxn id="864" idx="6"/>
              <a:endCxn id="873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4" name="Google Shape;874;p276"/>
            <p:cNvCxnSpPr>
              <a:stCxn id="864" idx="6"/>
              <a:endCxn id="875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6" name="Google Shape;876;p276"/>
            <p:cNvCxnSpPr>
              <a:endCxn id="877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64" name="Google Shape;864;p27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878" name="Google Shape;878;p276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879" name="Google Shape;879;p276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865" name="Google Shape;865;p276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0" name="Google Shape;880;p276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/>
                </a:p>
              </p:txBody>
            </p:sp>
          </p:grpSp>
          <p:grpSp>
            <p:nvGrpSpPr>
              <p:cNvPr id="881" name="Google Shape;881;p276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867" name="Google Shape;867;p276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2" name="Google Shape;882;p276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/>
                </a:p>
              </p:txBody>
            </p:sp>
          </p:grpSp>
          <p:grpSp>
            <p:nvGrpSpPr>
              <p:cNvPr id="883" name="Google Shape;883;p276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875" name="Google Shape;875;p276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4" name="Google Shape;884;p276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/>
                </a:p>
              </p:txBody>
            </p:sp>
          </p:grpSp>
          <p:grpSp>
            <p:nvGrpSpPr>
              <p:cNvPr id="885" name="Google Shape;885;p276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873" name="Google Shape;873;p276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6" name="Google Shape;886;p276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/>
                </a:p>
              </p:txBody>
            </p:sp>
          </p:grpSp>
          <p:grpSp>
            <p:nvGrpSpPr>
              <p:cNvPr id="887" name="Google Shape;887;p276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869" name="Google Shape;869;p276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8" name="Google Shape;888;p276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/>
                </a:p>
              </p:txBody>
            </p:sp>
          </p:grpSp>
          <p:grpSp>
            <p:nvGrpSpPr>
              <p:cNvPr id="889" name="Google Shape;889;p276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877" name="Google Shape;877;p276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0" name="Google Shape;890;p276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/>
                </a:p>
              </p:txBody>
            </p:sp>
          </p:grpSp>
          <p:grpSp>
            <p:nvGrpSpPr>
              <p:cNvPr id="891" name="Google Shape;891;p276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871" name="Google Shape;871;p276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2" name="Google Shape;892;p276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/>
                </a:p>
              </p:txBody>
            </p:sp>
          </p:grpSp>
        </p:grpSp>
      </p:grpSp>
      <p:sp>
        <p:nvSpPr>
          <p:cNvPr id="893" name="Google Shape;893;p276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4" name="Google Shape;894;p276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5" name="Google Shape;895;p276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6" name="Google Shape;896;p276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7" name="Google Shape;897;p276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8" name="Google Shape;898;p276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9" name="Google Shape;899;p276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0" name="Google Shape;900;p276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277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90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03" name="Google Shape;903;p27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04" name="Google Shape;904;p27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5" name="Google Shape;905;p2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06" name="Google Shape;906;p277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07" name="Google Shape;907;p277"/>
            <p:cNvCxnSpPr>
              <a:stCxn id="908" idx="6"/>
              <a:endCxn id="909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0" name="Google Shape;910;p277"/>
            <p:cNvCxnSpPr>
              <a:stCxn id="908" idx="6"/>
              <a:endCxn id="911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2" name="Google Shape;912;p277"/>
            <p:cNvCxnSpPr>
              <a:stCxn id="908" idx="6"/>
              <a:endCxn id="913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4" name="Google Shape;914;p277"/>
            <p:cNvCxnSpPr>
              <a:stCxn id="908" idx="6"/>
              <a:endCxn id="915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6" name="Google Shape;916;p277"/>
            <p:cNvCxnSpPr>
              <a:stCxn id="908" idx="6"/>
              <a:endCxn id="917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8" name="Google Shape;918;p277"/>
            <p:cNvCxnSpPr>
              <a:stCxn id="908" idx="6"/>
              <a:endCxn id="919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0" name="Google Shape;920;p277"/>
            <p:cNvCxnSpPr>
              <a:endCxn id="921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08" name="Google Shape;908;p27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22" name="Google Shape;922;p277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23" name="Google Shape;923;p277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09" name="Google Shape;909;p277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24" name="Google Shape;924;p277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/>
                </a:p>
              </p:txBody>
            </p:sp>
          </p:grpSp>
          <p:grpSp>
            <p:nvGrpSpPr>
              <p:cNvPr id="925" name="Google Shape;925;p277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11" name="Google Shape;911;p277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26" name="Google Shape;926;p277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/>
                </a:p>
              </p:txBody>
            </p:sp>
          </p:grpSp>
          <p:grpSp>
            <p:nvGrpSpPr>
              <p:cNvPr id="927" name="Google Shape;927;p277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19" name="Google Shape;919;p277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28" name="Google Shape;928;p277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/>
                </a:p>
              </p:txBody>
            </p:sp>
          </p:grpSp>
          <p:grpSp>
            <p:nvGrpSpPr>
              <p:cNvPr id="929" name="Google Shape;929;p277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17" name="Google Shape;917;p277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0" name="Google Shape;930;p277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/>
                </a:p>
              </p:txBody>
            </p:sp>
          </p:grpSp>
          <p:grpSp>
            <p:nvGrpSpPr>
              <p:cNvPr id="931" name="Google Shape;931;p277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13" name="Google Shape;913;p277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2" name="Google Shape;932;p277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/>
                </a:p>
              </p:txBody>
            </p:sp>
          </p:grpSp>
          <p:grpSp>
            <p:nvGrpSpPr>
              <p:cNvPr id="933" name="Google Shape;933;p277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21" name="Google Shape;921;p277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4" name="Google Shape;934;p277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/>
                </a:p>
              </p:txBody>
            </p:sp>
          </p:grpSp>
          <p:grpSp>
            <p:nvGrpSpPr>
              <p:cNvPr id="935" name="Google Shape;935;p277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15" name="Google Shape;915;p277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6" name="Google Shape;936;p277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/>
                </a:p>
              </p:txBody>
            </p:sp>
          </p:grpSp>
        </p:grpSp>
      </p:grpSp>
      <p:sp>
        <p:nvSpPr>
          <p:cNvPr id="937" name="Google Shape;937;p277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8" name="Google Shape;938;p277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9" name="Google Shape;939;p277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0" name="Google Shape;940;p277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1" name="Google Shape;941;p277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2" name="Google Shape;942;p277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3" name="Google Shape;943;p277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4" name="Google Shape;944;p277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1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278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90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47" name="Google Shape;947;p27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48" name="Google Shape;948;p27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9" name="Google Shape;949;p27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50" name="Google Shape;950;p278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51" name="Google Shape;951;p278"/>
            <p:cNvCxnSpPr>
              <a:stCxn id="952" idx="6"/>
              <a:endCxn id="953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4" name="Google Shape;954;p278"/>
            <p:cNvCxnSpPr>
              <a:stCxn id="952" idx="6"/>
              <a:endCxn id="955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6" name="Google Shape;956;p278"/>
            <p:cNvCxnSpPr>
              <a:stCxn id="952" idx="6"/>
              <a:endCxn id="957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8" name="Google Shape;958;p278"/>
            <p:cNvCxnSpPr>
              <a:stCxn id="952" idx="6"/>
              <a:endCxn id="959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0" name="Google Shape;960;p278"/>
            <p:cNvCxnSpPr>
              <a:stCxn id="952" idx="6"/>
              <a:endCxn id="961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2" name="Google Shape;962;p278"/>
            <p:cNvCxnSpPr>
              <a:stCxn id="952" idx="6"/>
              <a:endCxn id="963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4" name="Google Shape;964;p278"/>
            <p:cNvCxnSpPr>
              <a:endCxn id="965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52" name="Google Shape;952;p278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66" name="Google Shape;966;p278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67" name="Google Shape;967;p278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53" name="Google Shape;953;p278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8" name="Google Shape;968;p278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/>
                </a:p>
              </p:txBody>
            </p:sp>
          </p:grpSp>
          <p:grpSp>
            <p:nvGrpSpPr>
              <p:cNvPr id="969" name="Google Shape;969;p278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55" name="Google Shape;955;p278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0" name="Google Shape;970;p278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/>
                </a:p>
              </p:txBody>
            </p:sp>
          </p:grpSp>
          <p:grpSp>
            <p:nvGrpSpPr>
              <p:cNvPr id="971" name="Google Shape;971;p278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63" name="Google Shape;963;p278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2" name="Google Shape;972;p278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/>
                </a:p>
              </p:txBody>
            </p:sp>
          </p:grpSp>
          <p:grpSp>
            <p:nvGrpSpPr>
              <p:cNvPr id="973" name="Google Shape;973;p278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61" name="Google Shape;961;p278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4" name="Google Shape;974;p278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/>
                </a:p>
              </p:txBody>
            </p:sp>
          </p:grpSp>
          <p:grpSp>
            <p:nvGrpSpPr>
              <p:cNvPr id="975" name="Google Shape;975;p278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57" name="Google Shape;957;p278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6" name="Google Shape;976;p278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/>
                </a:p>
              </p:txBody>
            </p:sp>
          </p:grpSp>
          <p:grpSp>
            <p:nvGrpSpPr>
              <p:cNvPr id="977" name="Google Shape;977;p278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65" name="Google Shape;965;p278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8" name="Google Shape;978;p278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/>
                </a:p>
              </p:txBody>
            </p:sp>
          </p:grpSp>
          <p:grpSp>
            <p:nvGrpSpPr>
              <p:cNvPr id="979" name="Google Shape;979;p278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59" name="Google Shape;959;p278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0" name="Google Shape;980;p278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/>
                </a:p>
              </p:txBody>
            </p:sp>
          </p:grpSp>
        </p:grpSp>
      </p:grpSp>
      <p:sp>
        <p:nvSpPr>
          <p:cNvPr id="981" name="Google Shape;981;p278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2" name="Google Shape;982;p278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3" name="Google Shape;983;p278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4" name="Google Shape;984;p278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5" name="Google Shape;985;p278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6" name="Google Shape;986;p278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7" name="Google Shape;987;p278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8" name="Google Shape;988;p278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1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0" name="Google Shape;990;p27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91" name="Google Shape;991;p27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2" name="Google Shape;992;p27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93" name="Google Shape;993;p279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994" name="Google Shape;994;p279"/>
            <p:cNvCxnSpPr>
              <a:stCxn id="995" idx="6"/>
              <a:endCxn id="996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7" name="Google Shape;997;p279"/>
            <p:cNvCxnSpPr>
              <a:stCxn id="995" idx="6"/>
              <a:endCxn id="998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9" name="Google Shape;999;p279"/>
            <p:cNvCxnSpPr>
              <a:stCxn id="995" idx="6"/>
              <a:endCxn id="1000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1" name="Google Shape;1001;p279"/>
            <p:cNvCxnSpPr>
              <a:stCxn id="995" idx="6"/>
              <a:endCxn id="1002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3" name="Google Shape;1003;p279"/>
            <p:cNvCxnSpPr>
              <a:stCxn id="995" idx="6"/>
              <a:endCxn id="1004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5" name="Google Shape;1005;p279"/>
            <p:cNvCxnSpPr>
              <a:stCxn id="995" idx="6"/>
              <a:endCxn id="1006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7" name="Google Shape;1007;p279"/>
            <p:cNvCxnSpPr>
              <a:endCxn id="1008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95" name="Google Shape;995;p279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996" name="Google Shape;996;p279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998" name="Google Shape;998;p279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6" name="Google Shape;1006;p279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4" name="Google Shape;1004;p279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0" name="Google Shape;1000;p279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8" name="Google Shape;1008;p279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2" name="Google Shape;1002;p279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09" name="Google Shape;1009;p279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0" name="Google Shape;1010;p279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1" name="Google Shape;1011;p279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2" name="Google Shape;1012;p279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3" name="Google Shape;1013;p279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4" name="Google Shape;1014;p279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5" name="Google Shape;1015;p279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6" name="Google Shape;1016;p279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1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8" name="Google Shape;1018;p28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19" name="Google Shape;1019;p28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0" name="Google Shape;1020;p28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21" name="Google Shape;1021;p280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22" name="Google Shape;1022;p280"/>
            <p:cNvCxnSpPr>
              <a:stCxn id="1023" idx="6"/>
              <a:endCxn id="1024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5" name="Google Shape;1025;p280"/>
            <p:cNvCxnSpPr>
              <a:stCxn id="1023" idx="6"/>
              <a:endCxn id="1026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7" name="Google Shape;1027;p280"/>
            <p:cNvCxnSpPr>
              <a:stCxn id="1023" idx="6"/>
              <a:endCxn id="1028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9" name="Google Shape;1029;p280"/>
            <p:cNvCxnSpPr>
              <a:stCxn id="1023" idx="6"/>
              <a:endCxn id="1030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1" name="Google Shape;1031;p280"/>
            <p:cNvCxnSpPr>
              <a:stCxn id="1023" idx="6"/>
              <a:endCxn id="1032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3" name="Google Shape;1033;p280"/>
            <p:cNvCxnSpPr>
              <a:stCxn id="1023" idx="6"/>
              <a:endCxn id="1034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5" name="Google Shape;1035;p280"/>
            <p:cNvCxnSpPr>
              <a:endCxn id="1036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23" name="Google Shape;1023;p280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4" name="Google Shape;1024;p280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6" name="Google Shape;1026;p280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4" name="Google Shape;1034;p280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2" name="Google Shape;1032;p280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8" name="Google Shape;1028;p280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6" name="Google Shape;1036;p280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0" name="Google Shape;1030;p280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37" name="Google Shape;1037;p280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8" name="Google Shape;1038;p280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9" name="Google Shape;1039;p280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0" name="Google Shape;1040;p280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1" name="Google Shape;1041;p280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2" name="Google Shape;1042;p280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3" name="Google Shape;1043;p280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4" name="Google Shape;1044;p280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1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6" name="Google Shape;1046;p28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7" name="Google Shape;1047;p2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" name="Google Shape;1048;p28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49" name="Google Shape;1049;p281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50" name="Google Shape;1050;p281"/>
            <p:cNvCxnSpPr>
              <a:stCxn id="1051" idx="6"/>
              <a:endCxn id="1052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3" name="Google Shape;1053;p281"/>
            <p:cNvCxnSpPr>
              <a:stCxn id="1051" idx="6"/>
              <a:endCxn id="1054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5" name="Google Shape;1055;p281"/>
            <p:cNvCxnSpPr>
              <a:stCxn id="1051" idx="6"/>
              <a:endCxn id="1056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7" name="Google Shape;1057;p281"/>
            <p:cNvCxnSpPr>
              <a:stCxn id="1051" idx="6"/>
              <a:endCxn id="1058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9" name="Google Shape;1059;p281"/>
            <p:cNvCxnSpPr>
              <a:stCxn id="1051" idx="6"/>
              <a:endCxn id="1060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1" name="Google Shape;1061;p281"/>
            <p:cNvCxnSpPr>
              <a:stCxn id="1051" idx="6"/>
              <a:endCxn id="1062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3" name="Google Shape;1063;p281"/>
            <p:cNvCxnSpPr>
              <a:endCxn id="1064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51" name="Google Shape;1051;p281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2" name="Google Shape;1052;p281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4" name="Google Shape;1054;p281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2" name="Google Shape;1062;p281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0" name="Google Shape;1060;p281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6" name="Google Shape;1056;p281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4" name="Google Shape;1064;p281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8" name="Google Shape;1058;p281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65" name="Google Shape;1065;p281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6" name="Google Shape;1066;p281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7" name="Google Shape;1067;p281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8" name="Google Shape;1068;p281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9" name="Google Shape;1069;p281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0" name="Google Shape;1070;p281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1" name="Google Shape;1071;p281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2" name="Google Shape;1072;p281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5">
    <p:spTree>
      <p:nvGrpSpPr>
        <p:cNvPr id="1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4" name="Google Shape;1074;p28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75" name="Google Shape;1075;p28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6" name="Google Shape;1076;p28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77" name="Google Shape;1077;p282"/>
          <p:cNvGrpSpPr/>
          <p:nvPr/>
        </p:nvGrpSpPr>
        <p:grpSpPr>
          <a:xfrm>
            <a:off x="2441263" y="1060409"/>
            <a:ext cx="4259386" cy="3399177"/>
            <a:chOff x="2441263" y="1068029"/>
            <a:chExt cx="4259386" cy="3399177"/>
          </a:xfrm>
        </p:grpSpPr>
        <p:pic>
          <p:nvPicPr>
            <p:cNvPr id="1078" name="Google Shape;1078;p282" descr="Icon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25376" y="1068029"/>
              <a:ext cx="3885072" cy="33710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79" name="Google Shape;1079;p282"/>
            <p:cNvGrpSpPr/>
            <p:nvPr/>
          </p:nvGrpSpPr>
          <p:grpSpPr>
            <a:xfrm>
              <a:off x="2441263" y="1089939"/>
              <a:ext cx="4259386" cy="3377267"/>
              <a:chOff x="2441263" y="1089939"/>
              <a:chExt cx="4259386" cy="3377267"/>
            </a:xfrm>
          </p:grpSpPr>
          <p:sp>
            <p:nvSpPr>
              <p:cNvPr id="1080" name="Google Shape;1080;p282"/>
              <p:cNvSpPr/>
              <p:nvPr/>
            </p:nvSpPr>
            <p:spPr>
              <a:xfrm>
                <a:off x="6618723" y="2315344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1" name="Google Shape;1081;p282"/>
              <p:cNvSpPr/>
              <p:nvPr/>
            </p:nvSpPr>
            <p:spPr>
              <a:xfrm>
                <a:off x="6426200" y="356753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2" name="Google Shape;1082;p282"/>
              <p:cNvSpPr/>
              <p:nvPr/>
            </p:nvSpPr>
            <p:spPr>
              <a:xfrm>
                <a:off x="5448688" y="4385279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3" name="Google Shape;1083;p282"/>
              <p:cNvSpPr/>
              <p:nvPr/>
            </p:nvSpPr>
            <p:spPr>
              <a:xfrm>
                <a:off x="6444214" y="1089939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4" name="Google Shape;1084;p282"/>
              <p:cNvSpPr/>
              <p:nvPr/>
            </p:nvSpPr>
            <p:spPr>
              <a:xfrm>
                <a:off x="2441263" y="2315345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5" name="Google Shape;1085;p282"/>
              <p:cNvSpPr/>
              <p:nvPr/>
            </p:nvSpPr>
            <p:spPr>
              <a:xfrm>
                <a:off x="2619761" y="3574306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6" name="Google Shape;1086;p282"/>
              <p:cNvSpPr/>
              <p:nvPr/>
            </p:nvSpPr>
            <p:spPr>
              <a:xfrm>
                <a:off x="3592732" y="4385280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7" name="Google Shape;1087;p282"/>
              <p:cNvSpPr/>
              <p:nvPr/>
            </p:nvSpPr>
            <p:spPr>
              <a:xfrm>
                <a:off x="2619761" y="109671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088" name="Google Shape;1088;p282"/>
            <p:cNvGrpSpPr/>
            <p:nvPr/>
          </p:nvGrpSpPr>
          <p:grpSpPr>
            <a:xfrm>
              <a:off x="3551613" y="1402488"/>
              <a:ext cx="2053983" cy="2053983"/>
              <a:chOff x="3766548" y="1602249"/>
              <a:chExt cx="2053983" cy="2053983"/>
            </a:xfrm>
          </p:grpSpPr>
          <p:sp>
            <p:nvSpPr>
              <p:cNvPr id="1089" name="Google Shape;1089;p282"/>
              <p:cNvSpPr/>
              <p:nvPr/>
            </p:nvSpPr>
            <p:spPr>
              <a:xfrm>
                <a:off x="3766548" y="1602249"/>
                <a:ext cx="2053983" cy="205398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0" name="Google Shape;1090;p282"/>
              <p:cNvSpPr/>
              <p:nvPr/>
            </p:nvSpPr>
            <p:spPr>
              <a:xfrm>
                <a:off x="3820905" y="1656606"/>
                <a:ext cx="1945269" cy="194526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091" name="Google Shape;1091;p282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2" name="Google Shape;1092;p282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3" name="Google Shape;1093;p282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4" name="Google Shape;1094;p282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5" name="Google Shape;1095;p282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6" name="Google Shape;1096;p282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7" name="Google Shape;1097;p282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8" name="Google Shape;1098;p282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9" name="Google Shape;1099;p282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1" name="Google Shape;1101;p28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2" name="Google Shape;1102;p2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3" name="Google Shape;1103;p28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04" name="Google Shape;1104;p283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id="1105" name="Google Shape;1105;p283" descr="A picture containing icon&#10;&#10;Description automatically generated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sp>
        <p:sp>
          <p:nvSpPr>
            <p:cNvPr id="1106" name="Google Shape;1106;p283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/>
            </a:p>
          </p:txBody>
        </p:sp>
        <p:sp>
          <p:nvSpPr>
            <p:cNvPr id="1107" name="Google Shape;1107;p283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/>
            </a:p>
          </p:txBody>
        </p:sp>
        <p:sp>
          <p:nvSpPr>
            <p:cNvPr id="1108" name="Google Shape;1108;p283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/>
            </a:p>
          </p:txBody>
        </p:sp>
        <p:sp>
          <p:nvSpPr>
            <p:cNvPr id="1109" name="Google Shape;1109;p283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/>
            </a:p>
          </p:txBody>
        </p:sp>
        <p:sp>
          <p:nvSpPr>
            <p:cNvPr id="1110" name="Google Shape;1110;p283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/>
            </a:p>
          </p:txBody>
        </p:sp>
        <p:sp>
          <p:nvSpPr>
            <p:cNvPr id="1111" name="Google Shape;1111;p283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/>
            </a:p>
          </p:txBody>
        </p:sp>
        <p:sp>
          <p:nvSpPr>
            <p:cNvPr id="1112" name="Google Shape;1112;p283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/>
            </a:p>
          </p:txBody>
        </p:sp>
        <p:sp>
          <p:nvSpPr>
            <p:cNvPr id="1113" name="Google Shape;1113;p283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/>
            </a:p>
          </p:txBody>
        </p:sp>
      </p:grpSp>
      <p:sp>
        <p:nvSpPr>
          <p:cNvPr id="1114" name="Google Shape;1114;p283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5" name="Google Shape;1115;p283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6" name="Google Shape;1116;p283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7" name="Google Shape;1117;p283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8" name="Google Shape;1118;p283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9" name="Google Shape;1119;p283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0" name="Google Shape;1120;p283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1" name="Google Shape;1121;p283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2" name="Google Shape;1122;p283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4" name="Google Shape;1124;p28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25" name="Google Shape;1125;p28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6" name="Google Shape;1126;p28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27" name="Google Shape;1127;p284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28" name="Google Shape;1128;p284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29" name="Google Shape;1129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0" name="Google Shape;1130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1" name="Google Shape;1131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2" name="Google Shape;1132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3" name="Google Shape;1133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34" name="Google Shape;1134;p284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35" name="Google Shape;1135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6" name="Google Shape;1136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7" name="Google Shape;1137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8" name="Google Shape;1138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9" name="Google Shape;1139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0" name="Google Shape;1140;p284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1" name="Google Shape;1141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2" name="Google Shape;1142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3" name="Google Shape;1143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4" name="Google Shape;1144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45" name="Google Shape;1145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6" name="Google Shape;1146;p284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7" name="Google Shape;1147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8" name="Google Shape;1148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9" name="Google Shape;1149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50" name="Google Shape;1150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1" name="Google Shape;1151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52" name="Google Shape;1152;p284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3" name="Google Shape;1153;p284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4" name="Google Shape;1154;p284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5" name="Google Shape;1155;p284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156" name="Google Shape;1156;p284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157" name="Google Shape;1157;p284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58" name="Google Shape;1158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9" name="Google Shape;1159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0" name="Google Shape;1160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1" name="Google Shape;1161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2" name="Google Shape;1162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3" name="Google Shape;1163;p284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64" name="Google Shape;1164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65" name="Google Shape;1165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6" name="Google Shape;1166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7" name="Google Shape;1167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8" name="Google Shape;1168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9" name="Google Shape;1169;p284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0" name="Google Shape;1170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1" name="Google Shape;1171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2" name="Google Shape;1172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3" name="Google Shape;1173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4" name="Google Shape;1174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75" name="Google Shape;1175;p284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6" name="Google Shape;1176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7" name="Google Shape;1177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8" name="Google Shape;1178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9" name="Google Shape;1179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0" name="Google Shape;1180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1" name="Google Shape;1181;p284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2" name="Google Shape;1182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3" name="Google Shape;1183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4" name="Google Shape;1184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85" name="Google Shape;1185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6" name="Google Shape;1186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87" name="Google Shape;1187;p284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8" name="Google Shape;1188;p284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9" name="Google Shape;1189;p284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0" name="Google Shape;1190;p284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1" name="Google Shape;1191;p284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3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22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222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61" name="Google Shape;61;p22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" name="Google Shape;62;p22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" name="Google Shape;63;p22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1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3" name="Google Shape;1193;p28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94" name="Google Shape;1194;p28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5" name="Google Shape;1195;p28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96" name="Google Shape;1196;p285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97" name="Google Shape;1197;p285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98" name="Google Shape;1198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99" name="Google Shape;1199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0" name="Google Shape;1200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1" name="Google Shape;1201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2" name="Google Shape;1202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3" name="Google Shape;1203;p285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04" name="Google Shape;1204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05" name="Google Shape;1205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6" name="Google Shape;1206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7" name="Google Shape;1207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8" name="Google Shape;1208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9" name="Google Shape;1209;p285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0" name="Google Shape;1210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1" name="Google Shape;1211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2" name="Google Shape;1212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3" name="Google Shape;1213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4" name="Google Shape;1214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15" name="Google Shape;1215;p285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6" name="Google Shape;1216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7" name="Google Shape;1217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8" name="Google Shape;1218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9" name="Google Shape;1219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20" name="Google Shape;1220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21" name="Google Shape;1221;p285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2" name="Google Shape;1222;p285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3" name="Google Shape;1223;p285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4" name="Google Shape;1224;p285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25" name="Google Shape;1225;p285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26" name="Google Shape;1226;p28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27" name="Google Shape;1227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8" name="Google Shape;1228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9" name="Google Shape;1229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0" name="Google Shape;1230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1" name="Google Shape;1231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2" name="Google Shape;1232;p28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3" name="Google Shape;1233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34" name="Google Shape;1234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35" name="Google Shape;1235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6" name="Google Shape;1236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7" name="Google Shape;1237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8" name="Google Shape;1238;p28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9" name="Google Shape;1239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0" name="Google Shape;1240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1" name="Google Shape;1241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2" name="Google Shape;1242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3" name="Google Shape;1243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4" name="Google Shape;1244;p28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45" name="Google Shape;1245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6" name="Google Shape;1246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7" name="Google Shape;1247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8" name="Google Shape;1248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9" name="Google Shape;1249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50" name="Google Shape;1250;p28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1" name="Google Shape;1251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2" name="Google Shape;1252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3" name="Google Shape;1253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4" name="Google Shape;1254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55" name="Google Shape;1255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56" name="Google Shape;1256;p285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7" name="Google Shape;1257;p285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8" name="Google Shape;1258;p285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9" name="Google Shape;1259;p285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0" name="Google Shape;1260;p285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2" name="Google Shape;1262;p28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63" name="Google Shape;1263;p28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4" name="Google Shape;1264;p28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65" name="Google Shape;1265;p286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66" name="Google Shape;1266;p286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67" name="Google Shape;1267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68" name="Google Shape;1268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69" name="Google Shape;1269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0" name="Google Shape;1270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1" name="Google Shape;1271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2" name="Google Shape;1272;p286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3" name="Google Shape;1273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74" name="Google Shape;1274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75" name="Google Shape;1275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6" name="Google Shape;1276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7" name="Google Shape;1277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8" name="Google Shape;1278;p286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9" name="Google Shape;1279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0" name="Google Shape;1280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1" name="Google Shape;1281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2" name="Google Shape;1282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3" name="Google Shape;1283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4" name="Google Shape;1284;p286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85" name="Google Shape;1285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6" name="Google Shape;1286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7" name="Google Shape;1287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8" name="Google Shape;1288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9" name="Google Shape;1289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90" name="Google Shape;1290;p286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1" name="Google Shape;1291;p286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2" name="Google Shape;1292;p286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3" name="Google Shape;1293;p286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94" name="Google Shape;1294;p286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95" name="Google Shape;1295;p286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96" name="Google Shape;1296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7" name="Google Shape;1297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8" name="Google Shape;1298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9" name="Google Shape;1299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0" name="Google Shape;1300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1" name="Google Shape;1301;p286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2" name="Google Shape;1302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3" name="Google Shape;1303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04" name="Google Shape;1304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05" name="Google Shape;1305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6" name="Google Shape;1306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7" name="Google Shape;1307;p286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8" name="Google Shape;1308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9" name="Google Shape;1309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0" name="Google Shape;1310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1" name="Google Shape;1311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2" name="Google Shape;1312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3" name="Google Shape;1313;p286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4" name="Google Shape;1314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15" name="Google Shape;1315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6" name="Google Shape;1316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7" name="Google Shape;1317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8" name="Google Shape;1318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9" name="Google Shape;1319;p286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20" name="Google Shape;1320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1" name="Google Shape;1321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2" name="Google Shape;1322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3" name="Google Shape;1323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4" name="Google Shape;1324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25" name="Google Shape;1325;p286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6" name="Google Shape;1326;p286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7" name="Google Shape;1327;p286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8" name="Google Shape;1328;p286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9" name="Google Shape;1329;p286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1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" name="Google Shape;1331;p28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32" name="Google Shape;1332;p28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3" name="Google Shape;1333;p28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34" name="Google Shape;1334;p287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1335" name="Google Shape;1335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36" name="Google Shape;133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37" name="Google Shape;133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38" name="Google Shape;133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39" name="Google Shape;133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0" name="Google Shape;134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1" name="Google Shape;1341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2" name="Google Shape;134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3" name="Google Shape;134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44" name="Google Shape;134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45" name="Google Shape;134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6" name="Google Shape;134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7" name="Google Shape;1347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8" name="Google Shape;134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9" name="Google Shape;134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0" name="Google Shape;135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1" name="Google Shape;135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2" name="Google Shape;135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3" name="Google Shape;1353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4" name="Google Shape;135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55" name="Google Shape;135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6" name="Google Shape;135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7" name="Google Shape;135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8" name="Google Shape;135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9" name="Google Shape;1359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60" name="Google Shape;136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1" name="Google Shape;136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2" name="Google Shape;136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3" name="Google Shape;136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4" name="Google Shape;136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65" name="Google Shape;1365;p287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6" name="Google Shape;1366;p287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7" name="Google Shape;1367;p287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8" name="Google Shape;1368;p287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9" name="Google Shape;1369;p287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70" name="Google Shape;1370;p287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71" name="Google Shape;1371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2" name="Google Shape;137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3" name="Google Shape;137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74" name="Google Shape;137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75" name="Google Shape;137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76" name="Google Shape;137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77" name="Google Shape;1377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8" name="Google Shape;137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9" name="Google Shape;137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0" name="Google Shape;138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1" name="Google Shape;138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2" name="Google Shape;138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3" name="Google Shape;1383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4" name="Google Shape;138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85" name="Google Shape;138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6" name="Google Shape;138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7" name="Google Shape;138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8" name="Google Shape;138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9" name="Google Shape;1389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0" name="Google Shape;139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1" name="Google Shape;139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2" name="Google Shape;139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3" name="Google Shape;139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4" name="Google Shape;139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95" name="Google Shape;1395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6" name="Google Shape;139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7" name="Google Shape;139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8" name="Google Shape;139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9" name="Google Shape;139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00" name="Google Shape;140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01" name="Google Shape;1401;p287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2" name="Google Shape;1402;p287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3" name="Google Shape;1403;p287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4" name="Google Shape;1404;p287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5" name="Google Shape;1405;p287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1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7" name="Google Shape;1407;p28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08" name="Google Shape;1408;p2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9" name="Google Shape;1409;p28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10" name="Google Shape;1410;p288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411" name="Google Shape;1411;p288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412" name="Google Shape;1412;p288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413" name="Google Shape;1413;p288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4" name="Google Shape;1414;p288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5" name="Google Shape;1415;p288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6" name="Google Shape;1416;p288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7" name="Google Shape;1417;p288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418" name="Google Shape;1418;p288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419" name="Google Shape;1419;p288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0" name="Google Shape;1420;p288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1" name="Google Shape;1421;p288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2" name="Google Shape;1422;p288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3" name="Google Shape;1423;p288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424" name="Google Shape;1424;p288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425" name="Google Shape;1425;p288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6" name="Google Shape;1426;p288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7" name="Google Shape;1427;p288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8" name="Google Shape;1428;p288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9" name="Google Shape;1429;p288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0" name="Google Shape;1430;p288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1" name="Google Shape;1431;p288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2" name="Google Shape;1432;p288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3" name="Google Shape;1433;p288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4" name="Google Shape;1434;p288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5" name="Google Shape;1435;p288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6" name="Google Shape;1436;p288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7" name="Google Shape;1437;p288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8" name="Google Shape;1438;p288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9" name="Google Shape;1439;p288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0" name="Google Shape;1440;p288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1" name="Google Shape;1441;p288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2" name="Google Shape;1442;p288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3" name="Google Shape;1443;p288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4" name="Google Shape;1444;p288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5" name="Google Shape;1445;p288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6" name="Google Shape;1446;p288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5686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7" name="Google Shape;1447;p288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8" name="Google Shape;1448;p288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9" name="Google Shape;1449;p288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0" name="Google Shape;1450;p288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1" name="Google Shape;1451;p288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2" name="Google Shape;1452;p288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3" name="Google Shape;1453;p288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4" name="Google Shape;1454;p288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5" name="Google Shape;1455;p288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6" name="Google Shape;1456;p288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57" name="Google Shape;1457;p288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8" name="Google Shape;1458;p288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9" name="Google Shape;1459;p288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0" name="Google Shape;1460;p288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1" name="Google Shape;1461;p288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2" name="Google Shape;1462;p288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3" name="Google Shape;1463;p288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4" name="Google Shape;1464;p288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5" name="Google Shape;1465;p288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6" name="Google Shape;1466;p288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2">
    <p:spTree>
      <p:nvGrpSpPr>
        <p:cNvPr id="1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8" name="Google Shape;1468;p28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9" name="Google Shape;1469;p28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0" name="Google Shape;1470;p28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9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473" name="Google Shape;1473;p29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74" name="Google Shape;1474;p290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75" name="Google Shape;1475;p290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76" name="Google Shape;1476;p290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77" name="Google Shape;1477;p290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91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480" name="Google Shape;1480;p29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1" name="Google Shape;1481;p291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2" name="Google Shape;1482;p291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83" name="Google Shape;1483;p291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4" name="Google Shape;1484;p291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1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92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487" name="Google Shape;1487;p29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8" name="Google Shape;1488;p292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9" name="Google Shape;1489;p292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0" name="Google Shape;1490;p292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91" name="Google Shape;1491;p292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3">
    <p:spTree>
      <p:nvGrpSpPr>
        <p:cNvPr id="1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Google Shape;1493;p293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494" name="Google Shape;1494;p29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5" name="Google Shape;1495;p293"/>
          <p:cNvGrpSpPr/>
          <p:nvPr/>
        </p:nvGrpSpPr>
        <p:grpSpPr>
          <a:xfrm>
            <a:off x="1403060" y="1183590"/>
            <a:ext cx="6337881" cy="1569620"/>
            <a:chOff x="1492092" y="1002130"/>
            <a:chExt cx="6337881" cy="1569620"/>
          </a:xfrm>
        </p:grpSpPr>
        <p:cxnSp>
          <p:nvCxnSpPr>
            <p:cNvPr id="1496" name="Google Shape;1496;p293"/>
            <p:cNvCxnSpPr/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7" name="Google Shape;1497;p293"/>
            <p:cNvSpPr txBox="1"/>
            <p:nvPr/>
          </p:nvSpPr>
          <p:spPr>
            <a:xfrm>
              <a:off x="4302597" y="1002130"/>
              <a:ext cx="716871" cy="15696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498" name="Google Shape;1498;p293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499" name="Google Shape;1499;p293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00" name="Google Shape;1500;p293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01" name="Google Shape;1501;p293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1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2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04" name="Google Shape;1504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5" name="Google Shape;1505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06" name="Google Shape;1506;p29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7" name="Google Shape;1507;p294"/>
          <p:cNvGrpSpPr/>
          <p:nvPr/>
        </p:nvGrpSpPr>
        <p:grpSpPr>
          <a:xfrm>
            <a:off x="904073" y="1547578"/>
            <a:ext cx="7494348" cy="2133815"/>
            <a:chOff x="822793" y="1506938"/>
            <a:chExt cx="7494348" cy="2133815"/>
          </a:xfrm>
        </p:grpSpPr>
        <p:sp>
          <p:nvSpPr>
            <p:cNvPr id="1508" name="Google Shape;1508;p294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09" name="Google Shape;1509;p294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10" name="Google Shape;1510;p294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11" name="Google Shape;1511;p294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12" name="Google Shape;1512;p294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4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oogle Shape;65;p223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66" name="Google Shape;66;p223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4901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67" name="Google Shape;67;p223" descr="A group of people in clothing&#10;&#10;Description automatically generated with medium confidenc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8" name="Google Shape;68;p2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223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Google Shape;70;p22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" name="Google Shape;71;p22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4" name="Google Shape;1514;p29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15" name="Google Shape;1515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6" name="Google Shape;1516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17" name="Google Shape;1517;p29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8" name="Google Shape;1518;p295"/>
          <p:cNvGrpSpPr/>
          <p:nvPr/>
        </p:nvGrpSpPr>
        <p:grpSpPr>
          <a:xfrm>
            <a:off x="904073" y="1547578"/>
            <a:ext cx="7494348" cy="2133815"/>
            <a:chOff x="822793" y="1506938"/>
            <a:chExt cx="7494348" cy="2133815"/>
          </a:xfrm>
        </p:grpSpPr>
        <p:sp>
          <p:nvSpPr>
            <p:cNvPr id="1519" name="Google Shape;1519;p295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20" name="Google Shape;1520;p295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21" name="Google Shape;1521;p295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22" name="Google Shape;1522;p295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23" name="Google Shape;1523;p295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5" name="Google Shape;1525;p296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26" name="Google Shape;1526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7" name="Google Shape;1527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28" name="Google Shape;1528;p29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9" name="Google Shape;1529;p296"/>
          <p:cNvGrpSpPr/>
          <p:nvPr/>
        </p:nvGrpSpPr>
        <p:grpSpPr>
          <a:xfrm>
            <a:off x="904073" y="1547578"/>
            <a:ext cx="7494348" cy="2133815"/>
            <a:chOff x="822793" y="1506938"/>
            <a:chExt cx="7494348" cy="2133815"/>
          </a:xfrm>
        </p:grpSpPr>
        <p:sp>
          <p:nvSpPr>
            <p:cNvPr id="1530" name="Google Shape;1530;p296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31" name="Google Shape;1531;p296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32" name="Google Shape;1532;p296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33" name="Google Shape;1533;p296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34" name="Google Shape;1534;p296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" name="Google Shape;1536;p29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37" name="Google Shape;1537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8" name="Google Shape;1538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39" name="Google Shape;1539;p29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0" name="Google Shape;1540;p297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1" name="Google Shape;1541;p297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2" name="Google Shape;1542;p297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43" name="Google Shape;1543;p297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44" name="Google Shape;1544;p297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5" name="Google Shape;1545;p297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6" name="Google Shape;1546;p297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7" name="Google Shape;1547;p297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48" name="Google Shape;1548;p297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49" name="Google Shape;1549;p297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0" name="Google Shape;1550;p297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1" name="Google Shape;1551;p297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2" name="Google Shape;1552;p297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53" name="Google Shape;1553;p297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1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5" name="Google Shape;1555;p298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56" name="Google Shape;1556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57" name="Google Shape;1557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58" name="Google Shape;1558;p29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59" name="Google Shape;1559;p298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0" name="Google Shape;1560;p298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1" name="Google Shape;1561;p298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62" name="Google Shape;1562;p298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63" name="Google Shape;1563;p298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4" name="Google Shape;1564;p298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5" name="Google Shape;1565;p298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6" name="Google Shape;1566;p298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67" name="Google Shape;1567;p298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68" name="Google Shape;1568;p298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9" name="Google Shape;1569;p298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0" name="Google Shape;1570;p298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1" name="Google Shape;1571;p298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72" name="Google Shape;1572;p298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1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4" name="Google Shape;1574;p299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75" name="Google Shape;1575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6" name="Google Shape;1576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77" name="Google Shape;1577;p29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8" name="Google Shape;1578;p299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9" name="Google Shape;1579;p299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80" name="Google Shape;1580;p299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81" name="Google Shape;1581;p299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82" name="Google Shape;1582;p299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3" name="Google Shape;1583;p299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4" name="Google Shape;1584;p299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5" name="Google Shape;1585;p299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86" name="Google Shape;1586;p299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87" name="Google Shape;1587;p299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8" name="Google Shape;1588;p299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9" name="Google Shape;1589;p299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0" name="Google Shape;1590;p299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91" name="Google Shape;1591;p299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Dqr8bN/Fa0Y=">
    <p:spTree>
      <p:nvGrpSpPr>
        <p:cNvPr id="1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Google Shape;1593;p30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594" name="Google Shape;1594;p30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95" name="Google Shape;1595;p300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/>
          </a:p>
        </p:txBody>
      </p:sp>
      <p:sp>
        <p:nvSpPr>
          <p:cNvPr id="1596" name="Google Shape;1596;p300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97" name="Google Shape;1597;p300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/tRW8R9teg=">
    <p:spTree>
      <p:nvGrpSpPr>
        <p:cNvPr id="1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p301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0" name="Google Shape;1600;p301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1" name="Google Shape;1601;p301"/>
          <p:cNvPicPr preferRelativeResize="0"/>
          <p:nvPr/>
        </p:nvPicPr>
        <p:blipFill rotWithShape="1">
          <a:blip r:embed="rId2">
            <a:alphaModFix/>
          </a:blip>
          <a:srcRect l="6268" r="24764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2" name="Google Shape;1602;p30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03" name="Google Shape;1603;p301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04" name="Google Shape;1604;p301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/>
            </a:p>
          </p:txBody>
        </p:sp>
        <p:cxnSp>
          <p:nvCxnSpPr>
            <p:cNvPr id="1605" name="Google Shape;1605;p301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06" name="Google Shape;1606;p301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P9PaqNllEhs=">
    <p:spTree>
      <p:nvGrpSpPr>
        <p:cNvPr id="1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302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9" name="Google Shape;1609;p302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0" name="Google Shape;1610;p302"/>
          <p:cNvPicPr preferRelativeResize="0"/>
          <p:nvPr/>
        </p:nvPicPr>
        <p:blipFill rotWithShape="1">
          <a:blip r:embed="rId2">
            <a:alphaModFix/>
          </a:blip>
          <a:srcRect l="6268" r="24764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11" name="Google Shape;1611;p302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2" name="Google Shape;1612;p30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grpSp>
        <p:nvGrpSpPr>
          <p:cNvPr id="1613" name="Google Shape;1613;p302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14" name="Google Shape;1614;p302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/>
            </a:p>
          </p:txBody>
        </p:sp>
        <p:cxnSp>
          <p:nvCxnSpPr>
            <p:cNvPr id="1615" name="Google Shape;1615;p302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16" name="Google Shape;1616;p302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4UbIAoRKqE=">
    <p:spTree>
      <p:nvGrpSpPr>
        <p:cNvPr id="1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" name="Google Shape;1618;p303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19" name="Google Shape;1619;p303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0" name="Google Shape;1620;p30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21" name="Google Shape;1621;p303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22" name="Google Shape;1622;p303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23" name="Google Shape;1623;p30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303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2GzZ40GySk=">
    <p:spTree>
      <p:nvGrpSpPr>
        <p:cNvPr id="1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304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27" name="Google Shape;1627;p304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8" name="Google Shape;1628;p304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9" name="Google Shape;1629;p30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630" name="Google Shape;1630;p304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1" name="Google Shape;1631;p304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2" name="Google Shape;1632;p304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33" name="Google Shape;1633;p304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4" name="Google Shape;74;p22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224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76" name="Google Shape;76;p224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224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224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" name="Google Shape;79;p224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gZiR0H3NR8=">
    <p:spTree>
      <p:nvGrpSpPr>
        <p:cNvPr id="1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p305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6" name="Google Shape;1636;p30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637" name="Google Shape;1637;p305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8" name="Google Shape;1638;p305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9" name="Google Shape;1639;p305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0" name="Google Shape;1640;p305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woEswYYMGQs=">
    <p:spTree>
      <p:nvGrpSpPr>
        <p:cNvPr id="1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" name="Google Shape;1642;p306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3" name="Google Shape;1643;p30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644" name="Google Shape;1644;p306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5" name="Google Shape;1645;p306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46" name="Google Shape;1646;p306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7" name="Google Shape;1647;p306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/u2xnkFKbRI=">
    <p:spTree>
      <p:nvGrpSpPr>
        <p:cNvPr id="1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9" name="Google Shape;1649;p30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0" name="Google Shape;1650;p307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1" name="Google Shape;1651;p307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2" name="Google Shape;1652;p307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53" name="Google Shape;1653;p307"/>
          <p:cNvPicPr preferRelativeResize="0"/>
          <p:nvPr/>
        </p:nvPicPr>
        <p:blipFill rotWithShape="1">
          <a:blip r:embed="rId3">
            <a:alphaModFix/>
          </a:blip>
          <a:srcRect l="11600" t="10539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UTK4Q5N5nFs=">
    <p:spTree>
      <p:nvGrpSpPr>
        <p:cNvPr id="1" name="Shape 1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5" name="Google Shape;1655;p30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6" name="Google Shape;1656;p308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7" name="Google Shape;1657;p308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8" name="Google Shape;1658;p308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59" name="Google Shape;1659;p308"/>
          <p:cNvPicPr preferRelativeResize="0"/>
          <p:nvPr/>
        </p:nvPicPr>
        <p:blipFill rotWithShape="1">
          <a:blip r:embed="rId3">
            <a:alphaModFix/>
          </a:blip>
          <a:srcRect l="11600" t="10539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hRKRIDJzxFw=">
    <p:spTree>
      <p:nvGrpSpPr>
        <p:cNvPr id="1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309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62" name="Google Shape;1662;p30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3" name="Google Shape;1663;p309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4" name="Google Shape;1664;p309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5" name="Google Shape;1665;p309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6" name="Google Shape;1666;p309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board">
    <p:spTree>
      <p:nvGrpSpPr>
        <p:cNvPr id="1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8" name="Google Shape;1668;p31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9" name="Google Shape;1669;p310"/>
          <p:cNvPicPr preferRelativeResize="0"/>
          <p:nvPr/>
        </p:nvPicPr>
        <p:blipFill rotWithShape="1">
          <a:blip r:embed="rId3">
            <a:alphaModFix/>
          </a:blip>
          <a:srcRect l="16487" t="8800" r="16531" b="52399"/>
          <a:stretch/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670" name="Google Shape;1670;p310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cJt8AR02Gc="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3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73" name="Google Shape;1673;p31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4" name="Google Shape;1674;p311" descr="Graphical user interfac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2061" y="192491"/>
            <a:ext cx="7839878" cy="4758519"/>
          </a:xfrm>
          <a:prstGeom prst="rect">
            <a:avLst/>
          </a:prstGeom>
          <a:noFill/>
          <a:ln>
            <a:noFill/>
          </a:ln>
        </p:spPr>
      </p:pic>
      <p:sp>
        <p:nvSpPr>
          <p:cNvPr id="1675" name="Google Shape;1675;p311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676" name="Google Shape;1676;p311"/>
          <p:cNvCxnSpPr/>
          <p:nvPr/>
        </p:nvCxnSpPr>
        <p:spPr>
          <a:xfrm>
            <a:off x="4069889" y="1814037"/>
            <a:ext cx="987552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677" name="Google Shape;1677;p311"/>
          <p:cNvCxnSpPr/>
          <p:nvPr/>
        </p:nvCxnSpPr>
        <p:spPr>
          <a:xfrm>
            <a:off x="3996377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8" name="Google Shape;1678;p311"/>
          <p:cNvCxnSpPr/>
          <p:nvPr/>
        </p:nvCxnSpPr>
        <p:spPr>
          <a:xfrm>
            <a:off x="40331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9" name="Google Shape;1679;p311"/>
          <p:cNvCxnSpPr/>
          <p:nvPr/>
        </p:nvCxnSpPr>
        <p:spPr>
          <a:xfrm>
            <a:off x="5075539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80" name="Google Shape;1680;p311"/>
          <p:cNvCxnSpPr/>
          <p:nvPr/>
        </p:nvCxnSpPr>
        <p:spPr>
          <a:xfrm>
            <a:off x="51075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81" name="Google Shape;1681;p311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KuyCmyK/cOQ=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3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4" name="Google Shape;1684;p31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312" descr="A picture containing text, vector graphics, toy, doll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312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rQTiEr6bSQ="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3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9" name="Google Shape;1689;p31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0" name="Google Shape;1690;p313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691" name="Google Shape;1691;p313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313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313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313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313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313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313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313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313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313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01" name="Google Shape;1701;p313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Fiqkk2h2H6o="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3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4" name="Google Shape;1704;p31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5" name="Google Shape;1705;p314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706" name="Google Shape;1706;p314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314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314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314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314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314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314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314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314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314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16" name="Google Shape;1716;p314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6" Type="http://schemas.openxmlformats.org/officeDocument/2006/relationships/slideLayout" Target="../slideLayouts/slideLayout16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102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113" Type="http://schemas.openxmlformats.org/officeDocument/2006/relationships/slideLayout" Target="../slideLayouts/slideLayout113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59" Type="http://schemas.openxmlformats.org/officeDocument/2006/relationships/slideLayout" Target="../slideLayouts/slideLayout59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54" Type="http://schemas.openxmlformats.org/officeDocument/2006/relationships/slideLayout" Target="../slideLayouts/slideLayout54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Relationship Id="rId114" Type="http://schemas.openxmlformats.org/officeDocument/2006/relationships/slideLayout" Target="../slideLayouts/slideLayout114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110" Type="http://schemas.openxmlformats.org/officeDocument/2006/relationships/slideLayout" Target="../slideLayouts/slideLayout110.xml"/><Relationship Id="rId115" Type="http://schemas.openxmlformats.org/officeDocument/2006/relationships/theme" Target="../theme/theme1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Relationship Id="rId25" Type="http://schemas.openxmlformats.org/officeDocument/2006/relationships/slideLayout" Target="../slideLayouts/slideLayout25.xml"/><Relationship Id="rId46" Type="http://schemas.openxmlformats.org/officeDocument/2006/relationships/slideLayout" Target="../slideLayouts/slideLayout46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62" Type="http://schemas.openxmlformats.org/officeDocument/2006/relationships/slideLayout" Target="../slideLayouts/slideLayout62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111" Type="http://schemas.openxmlformats.org/officeDocument/2006/relationships/slideLayout" Target="../slideLayouts/slideLayout1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5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5" r:id="rId15"/>
    <p:sldLayoutId id="2147483666" r:id="rId16"/>
    <p:sldLayoutId id="2147483667" r:id="rId17"/>
    <p:sldLayoutId id="2147483668" r:id="rId18"/>
    <p:sldLayoutId id="2147483669" r:id="rId19"/>
    <p:sldLayoutId id="2147483670" r:id="rId20"/>
    <p:sldLayoutId id="2147483671" r:id="rId21"/>
    <p:sldLayoutId id="2147483672" r:id="rId22"/>
    <p:sldLayoutId id="2147483673" r:id="rId23"/>
    <p:sldLayoutId id="2147483674" r:id="rId24"/>
    <p:sldLayoutId id="2147483675" r:id="rId25"/>
    <p:sldLayoutId id="2147483676" r:id="rId26"/>
    <p:sldLayoutId id="2147483677" r:id="rId27"/>
    <p:sldLayoutId id="2147483678" r:id="rId28"/>
    <p:sldLayoutId id="2147483679" r:id="rId29"/>
    <p:sldLayoutId id="2147483680" r:id="rId30"/>
    <p:sldLayoutId id="2147483681" r:id="rId31"/>
    <p:sldLayoutId id="2147483682" r:id="rId32"/>
    <p:sldLayoutId id="2147483683" r:id="rId33"/>
    <p:sldLayoutId id="2147483684" r:id="rId34"/>
    <p:sldLayoutId id="2147483685" r:id="rId35"/>
    <p:sldLayoutId id="2147483686" r:id="rId36"/>
    <p:sldLayoutId id="2147483687" r:id="rId37"/>
    <p:sldLayoutId id="2147483688" r:id="rId38"/>
    <p:sldLayoutId id="2147483689" r:id="rId39"/>
    <p:sldLayoutId id="2147483690" r:id="rId40"/>
    <p:sldLayoutId id="2147483691" r:id="rId41"/>
    <p:sldLayoutId id="2147483692" r:id="rId42"/>
    <p:sldLayoutId id="2147483693" r:id="rId43"/>
    <p:sldLayoutId id="2147483694" r:id="rId44"/>
    <p:sldLayoutId id="2147483695" r:id="rId45"/>
    <p:sldLayoutId id="2147483696" r:id="rId46"/>
    <p:sldLayoutId id="2147483697" r:id="rId47"/>
    <p:sldLayoutId id="2147483698" r:id="rId48"/>
    <p:sldLayoutId id="2147483699" r:id="rId49"/>
    <p:sldLayoutId id="2147483700" r:id="rId50"/>
    <p:sldLayoutId id="2147483701" r:id="rId51"/>
    <p:sldLayoutId id="2147483702" r:id="rId52"/>
    <p:sldLayoutId id="2147483703" r:id="rId53"/>
    <p:sldLayoutId id="2147483704" r:id="rId54"/>
    <p:sldLayoutId id="2147483705" r:id="rId55"/>
    <p:sldLayoutId id="2147483706" r:id="rId56"/>
    <p:sldLayoutId id="2147483707" r:id="rId57"/>
    <p:sldLayoutId id="2147483708" r:id="rId58"/>
    <p:sldLayoutId id="2147483709" r:id="rId59"/>
    <p:sldLayoutId id="2147483710" r:id="rId60"/>
    <p:sldLayoutId id="2147483711" r:id="rId61"/>
    <p:sldLayoutId id="2147483712" r:id="rId62"/>
    <p:sldLayoutId id="2147483713" r:id="rId63"/>
    <p:sldLayoutId id="2147483714" r:id="rId64"/>
    <p:sldLayoutId id="2147483715" r:id="rId65"/>
    <p:sldLayoutId id="2147483716" r:id="rId66"/>
    <p:sldLayoutId id="2147483717" r:id="rId67"/>
    <p:sldLayoutId id="2147483718" r:id="rId68"/>
    <p:sldLayoutId id="2147483719" r:id="rId69"/>
    <p:sldLayoutId id="2147483720" r:id="rId70"/>
    <p:sldLayoutId id="2147483721" r:id="rId71"/>
    <p:sldLayoutId id="2147483722" r:id="rId72"/>
    <p:sldLayoutId id="2147483723" r:id="rId73"/>
    <p:sldLayoutId id="2147483724" r:id="rId74"/>
    <p:sldLayoutId id="2147483725" r:id="rId75"/>
    <p:sldLayoutId id="2147483726" r:id="rId76"/>
    <p:sldLayoutId id="2147483727" r:id="rId77"/>
    <p:sldLayoutId id="2147483728" r:id="rId78"/>
    <p:sldLayoutId id="2147483729" r:id="rId79"/>
    <p:sldLayoutId id="2147483730" r:id="rId80"/>
    <p:sldLayoutId id="2147483731" r:id="rId81"/>
    <p:sldLayoutId id="2147483732" r:id="rId82"/>
    <p:sldLayoutId id="2147483733" r:id="rId83"/>
    <p:sldLayoutId id="2147483734" r:id="rId84"/>
    <p:sldLayoutId id="2147483735" r:id="rId85"/>
    <p:sldLayoutId id="2147483736" r:id="rId86"/>
    <p:sldLayoutId id="2147483737" r:id="rId87"/>
    <p:sldLayoutId id="2147483738" r:id="rId88"/>
    <p:sldLayoutId id="2147483739" r:id="rId89"/>
    <p:sldLayoutId id="2147483740" r:id="rId90"/>
    <p:sldLayoutId id="2147483741" r:id="rId91"/>
    <p:sldLayoutId id="2147483742" r:id="rId92"/>
    <p:sldLayoutId id="2147483743" r:id="rId93"/>
    <p:sldLayoutId id="2147483744" r:id="rId94"/>
    <p:sldLayoutId id="2147483745" r:id="rId95"/>
    <p:sldLayoutId id="2147483746" r:id="rId96"/>
    <p:sldLayoutId id="2147483747" r:id="rId97"/>
    <p:sldLayoutId id="2147483748" r:id="rId98"/>
    <p:sldLayoutId id="2147483749" r:id="rId99"/>
    <p:sldLayoutId id="2147483750" r:id="rId100"/>
    <p:sldLayoutId id="2147483751" r:id="rId101"/>
    <p:sldLayoutId id="2147483752" r:id="rId102"/>
    <p:sldLayoutId id="2147483753" r:id="rId103"/>
    <p:sldLayoutId id="2147483754" r:id="rId104"/>
    <p:sldLayoutId id="2147483755" r:id="rId105"/>
    <p:sldLayoutId id="2147483756" r:id="rId106"/>
    <p:sldLayoutId id="2147483758" r:id="rId107"/>
    <p:sldLayoutId id="2147483759" r:id="rId108"/>
    <p:sldLayoutId id="2147483760" r:id="rId109"/>
    <p:sldLayoutId id="2147483761" r:id="rId110"/>
    <p:sldLayoutId id="2147483762" r:id="rId111"/>
    <p:sldLayoutId id="2147483763" r:id="rId112"/>
    <p:sldLayoutId id="2147483764" r:id="rId113"/>
    <p:sldLayoutId id="2147483765" r:id="rId1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Google Shape;1832;p209"/>
          <p:cNvSpPr txBox="1">
            <a:spLocks noGrp="1"/>
          </p:cNvSpPr>
          <p:nvPr>
            <p:ph type="body" idx="1"/>
          </p:nvPr>
        </p:nvSpPr>
        <p:spPr>
          <a:xfrm>
            <a:off x="261255" y="2640951"/>
            <a:ext cx="3689422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“</a:t>
            </a:r>
            <a:r>
              <a:rPr lang="en-US" sz="2000" dirty="0"/>
              <a:t>JOB SEARCH WEBSITE”</a:t>
            </a:r>
            <a:endParaRPr sz="2000" dirty="0"/>
          </a:p>
        </p:txBody>
      </p:sp>
      <p:sp>
        <p:nvSpPr>
          <p:cNvPr id="1833" name="Google Shape;1833;p209"/>
          <p:cNvSpPr txBox="1">
            <a:spLocks noGrp="1"/>
          </p:cNvSpPr>
          <p:nvPr>
            <p:ph type="body" idx="1"/>
          </p:nvPr>
        </p:nvSpPr>
        <p:spPr>
          <a:xfrm>
            <a:off x="261267" y="3361376"/>
            <a:ext cx="36894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Task - 1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656E32E-8A05-0576-63E1-6756953208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ER DIAGRAM</a:t>
            </a: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B91850-E203-5975-4AAC-E0A6768C8C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14" y="476518"/>
            <a:ext cx="6284890" cy="4617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2640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8" name="Google Shape;1858;g2139e008f02_0_0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Step-Wise Description</a:t>
            </a:r>
            <a:endParaRPr sz="1800" b="1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0" name="Google Shape;1860;g2139e008f02_0_0"/>
          <p:cNvSpPr txBox="1"/>
          <p:nvPr/>
        </p:nvSpPr>
        <p:spPr>
          <a:xfrm>
            <a:off x="546804" y="292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Summary of your task</a:t>
            </a:r>
            <a:endParaRPr sz="1800" b="1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465C53B-41BD-4C6B-288C-8A0FBA7160FF}"/>
              </a:ext>
            </a:extLst>
          </p:cNvPr>
          <p:cNvSpPr txBox="1"/>
          <p:nvPr/>
        </p:nvSpPr>
        <p:spPr>
          <a:xfrm>
            <a:off x="698810" y="788020"/>
            <a:ext cx="2989921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Initial Requirements Collection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Start of DB structure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Start of Front End Development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End of DB structure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Completion of Front End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Start of Back End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Complete entire app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Test of App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Deployment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1D62C4-129B-ED5C-A0EA-6014FACFD369}"/>
              </a:ext>
            </a:extLst>
          </p:cNvPr>
          <p:cNvSpPr txBox="1"/>
          <p:nvPr/>
        </p:nvSpPr>
        <p:spPr>
          <a:xfrm>
            <a:off x="698810" y="3353497"/>
            <a:ext cx="352378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Each task is scheduled among the members of the team according to their interest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5" name="Google Shape;1865;g2139e008f02_0_11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Check-List</a:t>
            </a:r>
            <a:endParaRPr sz="1800"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6" name="Google Shape;1866;g2139e008f02_0_11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Gather requirements for the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7" name="Google Shape;1867;g2139e008f02_0_11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Prepare database design schemas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8" name="Google Shape;1868;g2139e008f02_0_11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Get your initial project Structure ready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9" name="Google Shape;1869;g2139e008f02_0_11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Initiate a git repository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0" name="Google Shape;1870;g2139e008f02_0_11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add Readme.md file with description of the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1" name="Google Shape;1871;g2139e008f02_0_11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Commit all changes with "first commit"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2" name="Google Shape;1872;g2139e008f02_0_11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dirty="0">
                <a:latin typeface="EB Garamond"/>
                <a:ea typeface="EB Garamond"/>
                <a:cs typeface="EB Garamond"/>
                <a:sym typeface="EB Garamond"/>
              </a:rPr>
              <a:t>create a repository on </a:t>
            </a:r>
            <a:r>
              <a:rPr lang="en-US" sz="1000" b="0" dirty="0" err="1">
                <a:latin typeface="EB Garamond"/>
                <a:ea typeface="EB Garamond"/>
                <a:cs typeface="EB Garamond"/>
                <a:sym typeface="EB Garamond"/>
              </a:rPr>
              <a:t>github</a:t>
            </a:r>
            <a:r>
              <a:rPr lang="en-US" sz="1000" b="0" dirty="0">
                <a:latin typeface="EB Garamond"/>
                <a:ea typeface="EB Garamond"/>
                <a:cs typeface="EB Garamond"/>
                <a:sym typeface="EB Garamond"/>
              </a:rPr>
              <a:t> </a:t>
            </a:r>
            <a:r>
              <a:rPr lang="en-US" sz="1000" b="0" dirty="0" err="1">
                <a:latin typeface="EB Garamond"/>
                <a:ea typeface="EB Garamond"/>
                <a:cs typeface="EB Garamond"/>
                <a:sym typeface="EB Garamond"/>
              </a:rPr>
              <a:t>realted</a:t>
            </a:r>
            <a:r>
              <a:rPr lang="en-US" sz="1000" b="0" dirty="0">
                <a:latin typeface="EB Garamond"/>
                <a:ea typeface="EB Garamond"/>
                <a:cs typeface="EB Garamond"/>
                <a:sym typeface="EB Garamond"/>
              </a:rPr>
              <a:t> to project</a:t>
            </a:r>
            <a:endParaRPr sz="1000" b="0" dirty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3" name="Google Shape;1873;g2139e008f02_0_11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dirty="0">
                <a:latin typeface="EB Garamond"/>
                <a:ea typeface="EB Garamond"/>
                <a:cs typeface="EB Garamond"/>
                <a:sym typeface="EB Garamond"/>
              </a:rPr>
              <a:t>Push your changes to </a:t>
            </a:r>
            <a:r>
              <a:rPr lang="en-US" sz="1000" b="0" dirty="0" err="1">
                <a:latin typeface="EB Garamond"/>
                <a:ea typeface="EB Garamond"/>
                <a:cs typeface="EB Garamond"/>
                <a:sym typeface="EB Garamond"/>
              </a:rPr>
              <a:t>github</a:t>
            </a:r>
            <a:endParaRPr sz="1000" b="0" dirty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4" name="Google Shape;1874;g2139e008f02_0_11"/>
          <p:cNvSpPr txBox="1"/>
          <p:nvPr/>
        </p:nvSpPr>
        <p:spPr>
          <a:xfrm>
            <a:off x="193300" y="125175"/>
            <a:ext cx="3126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Assessment Parameter</a:t>
            </a:r>
            <a:endParaRPr sz="2400" b="1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" name="Google Shape;1879;p212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 dirty="0"/>
              <a:t>Submission Github</a:t>
            </a:r>
            <a:endParaRPr dirty="0"/>
          </a:p>
        </p:txBody>
      </p:sp>
      <p:sp>
        <p:nvSpPr>
          <p:cNvPr id="1880" name="Google Shape;1880;p212"/>
          <p:cNvSpPr txBox="1">
            <a:spLocks noGrp="1"/>
          </p:cNvSpPr>
          <p:nvPr>
            <p:ph type="body" idx="2"/>
          </p:nvPr>
        </p:nvSpPr>
        <p:spPr>
          <a:xfrm>
            <a:off x="4089330" y="2112419"/>
            <a:ext cx="272220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lvl="0" indent="0"/>
            <a:r>
              <a:rPr lang="en-IN" b="0" i="0" dirty="0">
                <a:solidFill>
                  <a:srgbClr val="BD8738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rPr>
              <a:t>https://github.com/ADITH-TECH/Naan-Mudhalvan-FSD</a:t>
            </a:r>
            <a:endParaRPr b="0" i="0" dirty="0">
              <a:solidFill>
                <a:srgbClr val="BD8738"/>
              </a:solidFill>
              <a:latin typeface="EB Garamond SemiBold"/>
              <a:ea typeface="EB Garamond SemiBold"/>
              <a:cs typeface="EB Garamond SemiBold"/>
              <a:sym typeface="EB Garamond SemiBold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5" name="Google Shape;1885;p2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Google Shape;1839;p210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lvl="0"/>
            <a:r>
              <a:rPr lang="en-US" sz="1800" dirty="0"/>
              <a:t>JOB SEARCH WEBSITE</a:t>
            </a:r>
            <a:endParaRPr sz="1829" dirty="0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40" name="Google Shape;1840;p210"/>
          <p:cNvSpPr txBox="1">
            <a:spLocks noGrp="1"/>
          </p:cNvSpPr>
          <p:nvPr>
            <p:ph type="body" idx="1"/>
          </p:nvPr>
        </p:nvSpPr>
        <p:spPr>
          <a:xfrm>
            <a:off x="144710" y="1295658"/>
            <a:ext cx="4548587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B Garamond Medium"/>
              <a:buChar char="▪"/>
            </a:pPr>
            <a:r>
              <a:rPr lang="en-US" dirty="0">
                <a:latin typeface="EB Garamond Medium"/>
                <a:ea typeface="EB Garamond Medium"/>
                <a:cs typeface="EB Garamond Medium"/>
                <a:sym typeface="EB Garamond Medium"/>
              </a:rPr>
              <a:t>Your Project Introduction</a:t>
            </a:r>
            <a:endParaRPr dirty="0"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pic>
        <p:nvPicPr>
          <p:cNvPr id="1841" name="Google Shape;1841;p2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67275" y="242113"/>
            <a:ext cx="9144000" cy="51435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842" name="Google Shape;1842;p210"/>
          <p:cNvGraphicFramePr/>
          <p:nvPr>
            <p:extLst>
              <p:ext uri="{D42A27DB-BD31-4B8C-83A1-F6EECF244321}">
                <p14:modId xmlns:p14="http://schemas.microsoft.com/office/powerpoint/2010/main" val="2332583783"/>
              </p:ext>
            </p:extLst>
          </p:nvPr>
        </p:nvGraphicFramePr>
        <p:xfrm>
          <a:off x="144710" y="1954819"/>
          <a:ext cx="4279525" cy="2803980"/>
        </p:xfrm>
        <a:graphic>
          <a:graphicData uri="http://schemas.openxmlformats.org/drawingml/2006/table">
            <a:tbl>
              <a:tblPr>
                <a:noFill/>
                <a:tableStyleId>{11988E83-D4C4-4DDE-B1E8-2A12097C507F}</a:tableStyleId>
              </a:tblPr>
              <a:tblGrid>
                <a:gridCol w="1739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25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14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078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>
                          <a:solidFill>
                            <a:schemeClr val="lt2"/>
                          </a:solidFill>
                        </a:rPr>
                        <a:t>LMS Username</a:t>
                      </a:r>
                      <a:endParaRPr b="1" dirty="0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solidFill>
                            <a:schemeClr val="lt2"/>
                          </a:solidFill>
                        </a:rPr>
                        <a:t>Name </a:t>
                      </a:r>
                      <a:endParaRPr b="1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solidFill>
                            <a:schemeClr val="lt2"/>
                          </a:solidFill>
                        </a:rPr>
                        <a:t>Batch </a:t>
                      </a:r>
                      <a:endParaRPr b="1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078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2113a52189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MUGILAN.E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A52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078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2113a52167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ADITH NARAYAN.A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A52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078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2113a52168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A</a:t>
                      </a:r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JMAL MOHAMMED.S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A52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078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2113a52183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M</a:t>
                      </a:r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ANOJ J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A52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078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11"/>
          <p:cNvSpPr txBox="1">
            <a:spLocks noGrp="1"/>
          </p:cNvSpPr>
          <p:nvPr>
            <p:ph type="body" idx="1"/>
          </p:nvPr>
        </p:nvSpPr>
        <p:spPr>
          <a:xfrm>
            <a:off x="481875" y="590133"/>
            <a:ext cx="6891900" cy="13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Creation of SRS &amp; Github</a:t>
            </a:r>
            <a:endParaRPr sz="1600" b="1" dirty="0">
              <a:solidFill>
                <a:srgbClr val="0B5394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17500">
              <a:lnSpc>
                <a:spcPct val="107916"/>
              </a:lnSpc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Create SRS : “</a:t>
            </a:r>
            <a:r>
              <a:rPr lang="en-US" sz="1050" b="1" dirty="0">
                <a:solidFill>
                  <a:schemeClr val="tx1"/>
                </a:solidFill>
                <a:ea typeface="EB Garamond Medium"/>
              </a:rPr>
              <a:t>JOB</a:t>
            </a:r>
            <a:r>
              <a:rPr lang="en-US" sz="1050" b="1" dirty="0">
                <a:solidFill>
                  <a:schemeClr val="tx1"/>
                </a:solidFill>
              </a:rPr>
              <a:t> SEARCH WEBSITE</a:t>
            </a:r>
            <a:r>
              <a:rPr lang="en-US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”</a:t>
            </a:r>
            <a:endParaRPr dirty="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Creation &amp; Set-up of Github account</a:t>
            </a:r>
            <a:endParaRPr dirty="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Creation &amp; Hands-on to various commands of Git Bash</a:t>
            </a:r>
            <a:endParaRPr dirty="0"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48" name="Google Shape;1848;p211"/>
          <p:cNvSpPr txBox="1">
            <a:spLocks noGrp="1"/>
          </p:cNvSpPr>
          <p:nvPr>
            <p:ph type="body" idx="2"/>
          </p:nvPr>
        </p:nvSpPr>
        <p:spPr>
          <a:xfrm>
            <a:off x="489450" y="3352029"/>
            <a:ext cx="704850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Get to know about different lifecycle models.</a:t>
            </a:r>
            <a:endParaRPr dirty="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Understanding importance and how to create an SRS</a:t>
            </a:r>
            <a:endParaRPr dirty="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Knowing various commands of Github</a:t>
            </a:r>
            <a:endParaRPr dirty="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Understanding agile and scrum management techniques for efficient product development</a:t>
            </a:r>
            <a:endParaRPr sz="1600" dirty="0"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49" name="Google Shape;1849;p211"/>
          <p:cNvSpPr txBox="1"/>
          <p:nvPr/>
        </p:nvSpPr>
        <p:spPr>
          <a:xfrm>
            <a:off x="489475" y="210925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●"/>
            </a:pPr>
            <a:r>
              <a:rPr lang="en-US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100% Completion of the above tasks</a:t>
            </a:r>
            <a:endParaRPr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50" name="Google Shape;1850;p211"/>
          <p:cNvSpPr txBox="1"/>
          <p:nvPr/>
        </p:nvSpPr>
        <p:spPr>
          <a:xfrm>
            <a:off x="445780" y="2977068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Learning </a:t>
            </a:r>
            <a:r>
              <a:rPr lang="en-US" b="1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O</a:t>
            </a: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utcome</a:t>
            </a:r>
            <a:endParaRPr/>
          </a:p>
        </p:txBody>
      </p:sp>
      <p:sp>
        <p:nvSpPr>
          <p:cNvPr id="1851" name="Google Shape;1851;p211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Task - 1</a:t>
            </a:r>
            <a:endParaRPr sz="1800" b="1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52" name="Google Shape;1852;p211"/>
          <p:cNvSpPr txBox="1"/>
          <p:nvPr/>
        </p:nvSpPr>
        <p:spPr>
          <a:xfrm>
            <a:off x="489463" y="182109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none" strike="noStrike" cap="none">
                <a:solidFill>
                  <a:srgbClr val="0B5394"/>
                </a:solidFill>
                <a:latin typeface="EB Garamond"/>
                <a:ea typeface="EB Garamond"/>
                <a:cs typeface="EB Garamond"/>
                <a:sym typeface="EB Garamond"/>
              </a:rPr>
              <a:t>Evaluation Metric:</a:t>
            </a:r>
            <a:endParaRPr sz="1600" b="1" i="0" u="none" strike="noStrike" cap="none">
              <a:solidFill>
                <a:srgbClr val="0B5394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D06D261-941C-7029-2546-F434157C4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SRS for “</a:t>
            </a:r>
            <a:r>
              <a:rPr lang="en-US" sz="1800" dirty="0"/>
              <a:t>JOB SEARCH WEBSITE </a:t>
            </a:r>
            <a:r>
              <a:rPr lang="en-IN" dirty="0"/>
              <a:t>"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B6C7B4-0838-5C66-46C1-4FFE703670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i="0" u="sng" dirty="0">
                <a:latin typeface="Perpetua Titling MT" panose="02020502060505020804" pitchFamily="18" charset="0"/>
              </a:rPr>
              <a:t>Functional Requirements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816A7A2-9192-ECE4-3ACD-BD402541B6C3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135731" y="1194361"/>
            <a:ext cx="5930531" cy="3489151"/>
          </a:xfrm>
        </p:spPr>
        <p:txBody>
          <a:bodyPr>
            <a:normAutofit/>
          </a:bodyPr>
          <a:lstStyle/>
          <a:p>
            <a:r>
              <a:rPr lang="en-US" dirty="0">
                <a:latin typeface="Rockwell" panose="02060603020205020403" pitchFamily="18" charset="0"/>
              </a:rPr>
              <a:t>User Login Registering</a:t>
            </a:r>
          </a:p>
          <a:p>
            <a:r>
              <a:rPr lang="en-US" dirty="0">
                <a:latin typeface="Rockwell" panose="02060603020205020403" pitchFamily="18" charset="0"/>
              </a:rPr>
              <a:t>New User Searching for Jobs </a:t>
            </a:r>
          </a:p>
          <a:p>
            <a:r>
              <a:rPr lang="en-US" dirty="0">
                <a:latin typeface="Rockwell" panose="02060603020205020403" pitchFamily="18" charset="0"/>
              </a:rPr>
              <a:t>Uploading Resumes </a:t>
            </a:r>
          </a:p>
          <a:p>
            <a:r>
              <a:rPr lang="en-US" dirty="0">
                <a:latin typeface="Rockwell" panose="02060603020205020403" pitchFamily="18" charset="0"/>
              </a:rPr>
              <a:t>Admin Managing Employers  </a:t>
            </a:r>
          </a:p>
          <a:p>
            <a:r>
              <a:rPr lang="en-US" dirty="0">
                <a:latin typeface="Rockwell" panose="02060603020205020403" pitchFamily="18" charset="0"/>
              </a:rPr>
              <a:t>Users Managing </a:t>
            </a:r>
          </a:p>
          <a:p>
            <a:r>
              <a:rPr lang="en-US" dirty="0">
                <a:latin typeface="Rockwell" panose="02060603020205020403" pitchFamily="18" charset="0"/>
              </a:rPr>
              <a:t>Jobs Managing Details</a:t>
            </a:r>
            <a:endParaRPr lang="en-IN" dirty="0">
              <a:latin typeface="Rockwell" panose="020606030202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50983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D06D261-941C-7029-2546-F434157C4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SRS for “</a:t>
            </a:r>
            <a:r>
              <a:rPr lang="en-US" sz="1800" dirty="0"/>
              <a:t>JOB SEARCH WEBSITE </a:t>
            </a:r>
            <a:r>
              <a:rPr lang="en-IN" dirty="0"/>
              <a:t>"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B6C7B4-0838-5C66-46C1-4FFE703670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i="0" u="sng" dirty="0">
                <a:latin typeface="Perpetua Titling MT" panose="02020502060505020804" pitchFamily="18" charset="0"/>
              </a:rPr>
              <a:t>Non Functional Requirements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816A7A2-9192-ECE4-3ACD-BD402541B6C3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135731" y="1194361"/>
            <a:ext cx="5930531" cy="3489151"/>
          </a:xfrm>
        </p:spPr>
        <p:txBody>
          <a:bodyPr/>
          <a:lstStyle/>
          <a:p>
            <a:r>
              <a:rPr lang="en-US" dirty="0">
                <a:latin typeface="Rockwell" panose="02060603020205020403" pitchFamily="18" charset="0"/>
              </a:rPr>
              <a:t>Usability</a:t>
            </a:r>
          </a:p>
          <a:p>
            <a:r>
              <a:rPr lang="en-US" dirty="0">
                <a:latin typeface="Rockwell" panose="02060603020205020403" pitchFamily="18" charset="0"/>
              </a:rPr>
              <a:t>Performance</a:t>
            </a:r>
          </a:p>
          <a:p>
            <a:r>
              <a:rPr lang="en-US" dirty="0">
                <a:latin typeface="Rockwell" panose="02060603020205020403" pitchFamily="18" charset="0"/>
              </a:rPr>
              <a:t>Scalability</a:t>
            </a:r>
          </a:p>
          <a:p>
            <a:r>
              <a:rPr lang="en-US" dirty="0">
                <a:latin typeface="Rockwell" panose="02060603020205020403" pitchFamily="18" charset="0"/>
              </a:rPr>
              <a:t>Availability</a:t>
            </a:r>
          </a:p>
          <a:p>
            <a:r>
              <a:rPr lang="en-US" dirty="0">
                <a:latin typeface="Rockwell" panose="02060603020205020403" pitchFamily="18" charset="0"/>
              </a:rPr>
              <a:t>Reliability</a:t>
            </a:r>
          </a:p>
          <a:p>
            <a:r>
              <a:rPr lang="en-US" dirty="0">
                <a:latin typeface="Rockwell" panose="02060603020205020403" pitchFamily="18" charset="0"/>
              </a:rPr>
              <a:t>Compatibility</a:t>
            </a:r>
          </a:p>
          <a:p>
            <a:r>
              <a:rPr lang="en-US" dirty="0">
                <a:latin typeface="Rockwell" panose="02060603020205020403" pitchFamily="18" charset="0"/>
              </a:rPr>
              <a:t>Security</a:t>
            </a:r>
          </a:p>
          <a:p>
            <a:pPr marL="13970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121643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D06D261-941C-7029-2546-F434157C4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SRS for “</a:t>
            </a:r>
            <a:r>
              <a:rPr lang="en-US" sz="1800" dirty="0"/>
              <a:t>JOB SEARCH WEBSITE </a:t>
            </a:r>
            <a:r>
              <a:rPr lang="en-IN" dirty="0"/>
              <a:t>"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B6C7B4-0838-5C66-46C1-4FFE703670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6214" y="656823"/>
            <a:ext cx="3638282" cy="618185"/>
          </a:xfrm>
        </p:spPr>
        <p:txBody>
          <a:bodyPr/>
          <a:lstStyle/>
          <a:p>
            <a:r>
              <a:rPr lang="en-IN" i="0" u="sng" dirty="0">
                <a:latin typeface="Perpetua Titling MT" panose="02020502060505020804" pitchFamily="18" charset="0"/>
              </a:rPr>
              <a:t>Software Requirements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816A7A2-9192-ECE4-3ACD-BD402541B6C3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135731" y="1332963"/>
            <a:ext cx="5930531" cy="3350550"/>
          </a:xfrm>
        </p:spPr>
        <p:txBody>
          <a:bodyPr>
            <a:normAutofit/>
          </a:bodyPr>
          <a:lstStyle/>
          <a:p>
            <a:r>
              <a:rPr lang="en-IN" dirty="0">
                <a:latin typeface="Rockwell" panose="02060603020205020403" pitchFamily="18" charset="0"/>
              </a:rPr>
              <a:t>Programming Language  - JAVA</a:t>
            </a:r>
          </a:p>
          <a:p>
            <a:r>
              <a:rPr lang="en-IN" dirty="0">
                <a:latin typeface="Rockwell" panose="02060603020205020403" pitchFamily="18" charset="0"/>
              </a:rPr>
              <a:t>Web Server Apache</a:t>
            </a:r>
          </a:p>
          <a:p>
            <a:r>
              <a:rPr lang="en-IN" dirty="0">
                <a:latin typeface="Rockwell" panose="02060603020205020403" pitchFamily="18" charset="0"/>
              </a:rPr>
              <a:t>Database - MYSQL</a:t>
            </a:r>
          </a:p>
          <a:p>
            <a:r>
              <a:rPr lang="en-IN" dirty="0">
                <a:latin typeface="Rockwell" panose="02060603020205020403" pitchFamily="18" charset="0"/>
              </a:rPr>
              <a:t>Content Management System –WordPress</a:t>
            </a:r>
          </a:p>
          <a:p>
            <a:r>
              <a:rPr lang="en-IN" dirty="0">
                <a:latin typeface="Rockwell" panose="02060603020205020403" pitchFamily="18" charset="0"/>
              </a:rPr>
              <a:t>Search Engine</a:t>
            </a:r>
          </a:p>
          <a:p>
            <a:r>
              <a:rPr lang="en-IN" dirty="0">
                <a:latin typeface="Rockwell" panose="02060603020205020403" pitchFamily="18" charset="0"/>
              </a:rPr>
              <a:t>CDN</a:t>
            </a:r>
          </a:p>
          <a:p>
            <a:r>
              <a:rPr lang="en-IN" dirty="0">
                <a:latin typeface="Rockwell" panose="02060603020205020403" pitchFamily="18" charset="0"/>
              </a:rPr>
              <a:t>App Development Framework</a:t>
            </a:r>
          </a:p>
        </p:txBody>
      </p:sp>
    </p:spTree>
    <p:extLst>
      <p:ext uri="{BB962C8B-B14F-4D97-AF65-F5344CB8AC3E}">
        <p14:creationId xmlns:p14="http://schemas.microsoft.com/office/powerpoint/2010/main" val="11205017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D06D261-941C-7029-2546-F434157C4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SRS for “</a:t>
            </a:r>
            <a:r>
              <a:rPr lang="en-US" sz="1800" dirty="0"/>
              <a:t>JOB SEARCH WEBSITE </a:t>
            </a:r>
            <a:r>
              <a:rPr lang="en-IN" dirty="0"/>
              <a:t>"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B6C7B4-0838-5C66-46C1-4FFE703670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i="0" u="sng" dirty="0">
                <a:latin typeface="Perpetua Titling MT" panose="02020502060505020804" pitchFamily="18" charset="0"/>
              </a:rPr>
              <a:t>Hardware Requirements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08BE9D3-2B5B-DE9F-4C44-52F6B4BCDC24}"/>
              </a:ext>
            </a:extLst>
          </p:cNvPr>
          <p:cNvSpPr txBox="1"/>
          <p:nvPr/>
        </p:nvSpPr>
        <p:spPr>
          <a:xfrm>
            <a:off x="209550" y="1339850"/>
            <a:ext cx="5975350" cy="13111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15000"/>
              </a:lnSpc>
              <a:buFont typeface="Wingdings" panose="05000000000000000000" pitchFamily="2" charset="2"/>
              <a:buChar char="§"/>
            </a:pPr>
            <a:r>
              <a:rPr lang="en-IN" dirty="0">
                <a:effectLst/>
                <a:latin typeface="Rockwell" panose="02060603020205020403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>
                <a:effectLst/>
                <a:latin typeface="Rockwell" panose="02060603020205020403" pitchFamily="18" charset="0"/>
                <a:ea typeface="Calibri" panose="020F0502020204030204" pitchFamily="34" charset="0"/>
                <a:cs typeface="Calibri" panose="020F0502020204030204" pitchFamily="34" charset="0"/>
              </a:rPr>
              <a:t>i3 Processor Based Computer</a:t>
            </a:r>
            <a:endParaRPr lang="en-IN" dirty="0">
              <a:effectLst/>
              <a:latin typeface="Rockwell" panose="02060603020205020403" pitchFamily="18" charset="0"/>
              <a:ea typeface="Calibri" panose="020F0502020204030204" pitchFamily="34" charset="0"/>
              <a:cs typeface="Symbol" panose="05050102010706020507" pitchFamily="18" charset="2"/>
            </a:endParaRPr>
          </a:p>
          <a:p>
            <a:pPr marL="342900" lvl="0" indent="-342900">
              <a:lnSpc>
                <a:spcPct val="115000"/>
              </a:lnSpc>
              <a:buFont typeface="Wingdings" panose="05000000000000000000" pitchFamily="2" charset="2"/>
              <a:buChar char="§"/>
            </a:pPr>
            <a:r>
              <a:rPr lang="en-US" dirty="0">
                <a:effectLst/>
                <a:latin typeface="Rockwell" panose="02060603020205020403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1 GB RAM</a:t>
            </a:r>
            <a:endParaRPr lang="en-IN" dirty="0">
              <a:effectLst/>
              <a:latin typeface="Rockwell" panose="02060603020205020403" pitchFamily="18" charset="0"/>
              <a:ea typeface="Calibri" panose="020F0502020204030204" pitchFamily="34" charset="0"/>
              <a:cs typeface="Symbol" panose="05050102010706020507" pitchFamily="18" charset="2"/>
            </a:endParaRPr>
          </a:p>
          <a:p>
            <a:pPr marL="342900" lvl="0" indent="-342900">
              <a:lnSpc>
                <a:spcPct val="115000"/>
              </a:lnSpc>
              <a:buFont typeface="Wingdings" panose="05000000000000000000" pitchFamily="2" charset="2"/>
              <a:buChar char="§"/>
            </a:pPr>
            <a:r>
              <a:rPr lang="en-US" dirty="0">
                <a:effectLst/>
                <a:latin typeface="Rockwell" panose="02060603020205020403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50 GB Hard Disk </a:t>
            </a:r>
            <a:endParaRPr lang="en-IN" dirty="0">
              <a:effectLst/>
              <a:latin typeface="Rockwell" panose="02060603020205020403" pitchFamily="18" charset="0"/>
              <a:ea typeface="Calibri" panose="020F0502020204030204" pitchFamily="34" charset="0"/>
              <a:cs typeface="Symbol" panose="05050102010706020507" pitchFamily="18" charset="2"/>
            </a:endParaRPr>
          </a:p>
          <a:p>
            <a:pPr marL="342900" lvl="0" indent="-342900">
              <a:lnSpc>
                <a:spcPct val="115000"/>
              </a:lnSpc>
              <a:buFont typeface="Wingdings" panose="05000000000000000000" pitchFamily="2" charset="2"/>
              <a:buChar char="§"/>
            </a:pPr>
            <a:r>
              <a:rPr lang="en-US" dirty="0">
                <a:effectLst/>
                <a:latin typeface="Rockwell" panose="02060603020205020403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Monitor</a:t>
            </a:r>
            <a:endParaRPr lang="en-IN" dirty="0">
              <a:effectLst/>
              <a:latin typeface="Rockwell" panose="02060603020205020403" pitchFamily="18" charset="0"/>
              <a:ea typeface="Calibri" panose="020F0502020204030204" pitchFamily="34" charset="0"/>
              <a:cs typeface="Symbol" panose="05050102010706020507" pitchFamily="18" charset="2"/>
            </a:endParaRPr>
          </a:p>
          <a:p>
            <a:pPr marL="342900" lvl="0" indent="-342900">
              <a:lnSpc>
                <a:spcPct val="115000"/>
              </a:lnSpc>
              <a:spcAft>
                <a:spcPts val="1000"/>
              </a:spcAft>
              <a:buFont typeface="Wingdings" panose="05000000000000000000" pitchFamily="2" charset="2"/>
              <a:buChar char="§"/>
            </a:pPr>
            <a:r>
              <a:rPr lang="en-US" dirty="0">
                <a:effectLst/>
                <a:latin typeface="Rockwell" panose="02060603020205020403" pitchFamily="18" charset="0"/>
                <a:ea typeface="Calibri" panose="020F0502020204030204" pitchFamily="34" charset="0"/>
                <a:cs typeface="Calibri" panose="020F0502020204030204" pitchFamily="34" charset="0"/>
              </a:rPr>
              <a:t>Internet Connection</a:t>
            </a:r>
            <a:endParaRPr lang="en-IN" dirty="0">
              <a:effectLst/>
              <a:latin typeface="Rockwell" panose="02060603020205020403" pitchFamily="18" charset="0"/>
              <a:ea typeface="Calibri" panose="020F0502020204030204" pitchFamily="34" charset="0"/>
              <a:cs typeface="Symbol" panose="05050102010706020507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1812221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84DD061-514D-3205-50F8-AA167A886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USE CASE DIAGRAM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501F75-7F9A-E4EC-C483-7315511EDB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65023" y="726282"/>
            <a:ext cx="5857876" cy="4214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9841619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18F78EE-68CA-28AF-702F-3AE64A3A0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CLASS DIAGRAM</a:t>
            </a: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579007-4E32-6036-67AD-864C686077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7409" y="96592"/>
            <a:ext cx="4341781" cy="5035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179941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345</TotalTime>
  <Words>338</Words>
  <Application>Microsoft Office PowerPoint</Application>
  <PresentationFormat>On-screen Show (16:9)</PresentationFormat>
  <Paragraphs>91</Paragraphs>
  <Slides>14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6" baseType="lpstr">
      <vt:lpstr>EB Garamond</vt:lpstr>
      <vt:lpstr>EB Garamond SemiBold</vt:lpstr>
      <vt:lpstr>Arial</vt:lpstr>
      <vt:lpstr>Arial</vt:lpstr>
      <vt:lpstr>Calibri</vt:lpstr>
      <vt:lpstr>Wingdings</vt:lpstr>
      <vt:lpstr>Public Sans</vt:lpstr>
      <vt:lpstr>Perpetua Titling MT</vt:lpstr>
      <vt:lpstr>Rockwell</vt:lpstr>
      <vt:lpstr>Noto Sans Symbols</vt:lpstr>
      <vt:lpstr>EB Garamond Medium</vt:lpstr>
      <vt:lpstr>Simple Light</vt:lpstr>
      <vt:lpstr>PowerPoint Presentation</vt:lpstr>
      <vt:lpstr>JOB SEARCH WEBSITE</vt:lpstr>
      <vt:lpstr>PowerPoint Presentation</vt:lpstr>
      <vt:lpstr>SRS for “JOB SEARCH WEBSITE "</vt:lpstr>
      <vt:lpstr>SRS for “JOB SEARCH WEBSITE "</vt:lpstr>
      <vt:lpstr>SRS for “JOB SEARCH WEBSITE "</vt:lpstr>
      <vt:lpstr>SRS for “JOB SEARCH WEBSITE "</vt:lpstr>
      <vt:lpstr>USE CASE DIAGRAM</vt:lpstr>
      <vt:lpstr>CLASS DIAGRAM</vt:lpstr>
      <vt:lpstr>ER DIAGRAM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Manish Sharma</dc:creator>
  <cp:lastModifiedBy>Adith Narayan</cp:lastModifiedBy>
  <cp:revision>14</cp:revision>
  <dcterms:created xsi:type="dcterms:W3CDTF">2020-08-13T11:21:46Z</dcterms:created>
  <dcterms:modified xsi:type="dcterms:W3CDTF">2023-03-10T15:19:24Z</dcterms:modified>
</cp:coreProperties>
</file>